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8.xml" ContentType="application/vnd.openxmlformats-officedocument.them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9.xml" ContentType="application/vnd.openxmlformats-officedocument.theme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0.xml" ContentType="application/vnd.openxmlformats-officedocument.theme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11.xml" ContentType="application/vnd.openxmlformats-officedocument.theme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2.xml" ContentType="application/vnd.openxmlformats-officedocument.theme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13.xml" ContentType="application/vnd.openxmlformats-officedocument.theme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14.xml" ContentType="application/vnd.openxmlformats-officedocument.theme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1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6.xml" ContentType="application/vnd.openxmlformats-officedocument.theme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7.xml" ContentType="application/vnd.openxmlformats-officedocument.theme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7"/>
    <p:sldMasterId id="2147483671" r:id="rId48"/>
    <p:sldMasterId id="2147483677" r:id="rId49"/>
    <p:sldMasterId id="2147483683" r:id="rId50"/>
    <p:sldMasterId id="2147483710" r:id="rId51"/>
    <p:sldMasterId id="2147483714" r:id="rId52"/>
    <p:sldMasterId id="2147483718" r:id="rId53"/>
    <p:sldMasterId id="2147483724" r:id="rId54"/>
    <p:sldMasterId id="2147483732" r:id="rId55"/>
    <p:sldMasterId id="2147483738" r:id="rId56"/>
    <p:sldMasterId id="2147483744" r:id="rId57"/>
    <p:sldMasterId id="2147483748" r:id="rId58"/>
    <p:sldMasterId id="2147483754" r:id="rId59"/>
    <p:sldMasterId id="2147483779" r:id="rId60"/>
    <p:sldMasterId id="2147483784" r:id="rId61"/>
    <p:sldMasterId id="2147483809" r:id="rId62"/>
    <p:sldMasterId id="2147483816" r:id="rId63"/>
  </p:sldMasterIdLst>
  <p:notesMasterIdLst>
    <p:notesMasterId r:id="rId74"/>
  </p:notesMasterIdLst>
  <p:sldIdLst>
    <p:sldId id="256" r:id="rId64"/>
    <p:sldId id="3619" r:id="rId65"/>
    <p:sldId id="3616" r:id="rId66"/>
    <p:sldId id="3620" r:id="rId67"/>
    <p:sldId id="3552" r:id="rId68"/>
    <p:sldId id="3546" r:id="rId69"/>
    <p:sldId id="3625" r:id="rId70"/>
    <p:sldId id="3626" r:id="rId71"/>
    <p:sldId id="3542" r:id="rId72"/>
    <p:sldId id="3627" r:id="rId7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Zobbi" initials="AZ" lastIdx="1" clrIdx="0">
    <p:extLst>
      <p:ext uri="{19B8F6BF-5375-455C-9EA6-DF929625EA0E}">
        <p15:presenceInfo xmlns:p15="http://schemas.microsoft.com/office/powerpoint/2012/main" userId="S-1-5-21-3104884243-2503766082-1072858231-21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F3F"/>
    <a:srgbClr val="879BAA"/>
    <a:srgbClr val="0498D5"/>
    <a:srgbClr val="0286CC"/>
    <a:srgbClr val="067EC5"/>
    <a:srgbClr val="548235"/>
    <a:srgbClr val="4472C4"/>
    <a:srgbClr val="666666"/>
    <a:srgbClr val="EAEAEA"/>
    <a:srgbClr val="77A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13D56E-F643-43EA-8BB2-13797AF35FCA}" v="65" dt="2024-04-15T09:04:11.3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27" autoAdjust="0"/>
    <p:restoredTop sz="92702" autoAdjust="0"/>
  </p:normalViewPr>
  <p:slideViewPr>
    <p:cSldViewPr snapToGrid="0" snapToObjects="1">
      <p:cViewPr varScale="1">
        <p:scale>
          <a:sx n="104" d="100"/>
          <a:sy n="104" d="100"/>
        </p:scale>
        <p:origin x="54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87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customXml" Target="../customXml/item26.xml"/><Relationship Id="rId21" Type="http://schemas.openxmlformats.org/officeDocument/2006/relationships/customXml" Target="../customXml/item21.xml"/><Relationship Id="rId42" Type="http://schemas.openxmlformats.org/officeDocument/2006/relationships/customXml" Target="../customXml/item42.xml"/><Relationship Id="rId47" Type="http://schemas.openxmlformats.org/officeDocument/2006/relationships/slideMaster" Target="slideMasters/slideMaster1.xml"/><Relationship Id="rId63" Type="http://schemas.openxmlformats.org/officeDocument/2006/relationships/slideMaster" Target="slideMasters/slideMaster17.xml"/><Relationship Id="rId68" Type="http://schemas.openxmlformats.org/officeDocument/2006/relationships/slide" Target="slides/slide5.xml"/><Relationship Id="rId16" Type="http://schemas.openxmlformats.org/officeDocument/2006/relationships/customXml" Target="../customXml/item16.xml"/><Relationship Id="rId11" Type="http://schemas.openxmlformats.org/officeDocument/2006/relationships/customXml" Target="../customXml/item11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53" Type="http://schemas.openxmlformats.org/officeDocument/2006/relationships/slideMaster" Target="slideMasters/slideMaster7.xml"/><Relationship Id="rId58" Type="http://schemas.openxmlformats.org/officeDocument/2006/relationships/slideMaster" Target="slideMasters/slideMaster12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customXml" Target="../customXml/item5.xml"/><Relationship Id="rId61" Type="http://schemas.openxmlformats.org/officeDocument/2006/relationships/slideMaster" Target="slideMasters/slideMaster15.xml"/><Relationship Id="rId19" Type="http://schemas.openxmlformats.org/officeDocument/2006/relationships/customXml" Target="../customXml/item1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ustomXml" Target="../customXml/item43.xml"/><Relationship Id="rId48" Type="http://schemas.openxmlformats.org/officeDocument/2006/relationships/slideMaster" Target="slideMasters/slideMaster2.xml"/><Relationship Id="rId56" Type="http://schemas.openxmlformats.org/officeDocument/2006/relationships/slideMaster" Target="slideMasters/slideMaster10.xml"/><Relationship Id="rId64" Type="http://schemas.openxmlformats.org/officeDocument/2006/relationships/slide" Target="slides/slide1.xml"/><Relationship Id="rId69" Type="http://schemas.openxmlformats.org/officeDocument/2006/relationships/slide" Target="slides/slide6.xml"/><Relationship Id="rId77" Type="http://schemas.openxmlformats.org/officeDocument/2006/relationships/viewProps" Target="viewProps.xml"/><Relationship Id="rId8" Type="http://schemas.openxmlformats.org/officeDocument/2006/relationships/customXml" Target="../customXml/item8.xml"/><Relationship Id="rId51" Type="http://schemas.openxmlformats.org/officeDocument/2006/relationships/slideMaster" Target="slideMasters/slideMaster5.xml"/><Relationship Id="rId72" Type="http://schemas.openxmlformats.org/officeDocument/2006/relationships/slide" Target="slides/slide9.xml"/><Relationship Id="rId80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customXml" Target="../customXml/item46.xml"/><Relationship Id="rId59" Type="http://schemas.openxmlformats.org/officeDocument/2006/relationships/slideMaster" Target="slideMasters/slideMaster13.xml"/><Relationship Id="rId67" Type="http://schemas.openxmlformats.org/officeDocument/2006/relationships/slide" Target="slides/slide4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54" Type="http://schemas.openxmlformats.org/officeDocument/2006/relationships/slideMaster" Target="slideMasters/slideMaster8.xml"/><Relationship Id="rId62" Type="http://schemas.openxmlformats.org/officeDocument/2006/relationships/slideMaster" Target="slideMasters/slideMaster16.xml"/><Relationship Id="rId70" Type="http://schemas.openxmlformats.org/officeDocument/2006/relationships/slide" Target="slides/slide7.xml"/><Relationship Id="rId75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slideMaster" Target="slideMasters/slideMaster3.xml"/><Relationship Id="rId57" Type="http://schemas.openxmlformats.org/officeDocument/2006/relationships/slideMaster" Target="slideMasters/slideMaster11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slideMaster" Target="slideMasters/slideMaster6.xml"/><Relationship Id="rId60" Type="http://schemas.openxmlformats.org/officeDocument/2006/relationships/slideMaster" Target="slideMasters/slideMaster14.xml"/><Relationship Id="rId65" Type="http://schemas.openxmlformats.org/officeDocument/2006/relationships/slide" Target="slides/slide2.xml"/><Relationship Id="rId73" Type="http://schemas.openxmlformats.org/officeDocument/2006/relationships/slide" Target="slides/slide10.xml"/><Relationship Id="rId78" Type="http://schemas.openxmlformats.org/officeDocument/2006/relationships/theme" Target="theme/theme1.xml"/><Relationship Id="rId8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Relationship Id="rId34" Type="http://schemas.openxmlformats.org/officeDocument/2006/relationships/customXml" Target="../customXml/item34.xml"/><Relationship Id="rId50" Type="http://schemas.openxmlformats.org/officeDocument/2006/relationships/slideMaster" Target="slideMasters/slideMaster4.xml"/><Relationship Id="rId55" Type="http://schemas.openxmlformats.org/officeDocument/2006/relationships/slideMaster" Target="slideMasters/slideMaster9.xml"/><Relationship Id="rId76" Type="http://schemas.openxmlformats.org/officeDocument/2006/relationships/presProps" Target="presProps.xml"/><Relationship Id="rId7" Type="http://schemas.openxmlformats.org/officeDocument/2006/relationships/customXml" Target="../customXml/item7.xml"/><Relationship Id="rId71" Type="http://schemas.openxmlformats.org/officeDocument/2006/relationships/slide" Target="slides/slide8.xml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24" Type="http://schemas.openxmlformats.org/officeDocument/2006/relationships/customXml" Target="../customXml/item24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66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do Campi" userId="f040cd11-1a2d-4e59-b3d8-7e593b2dd76a" providerId="ADAL" clId="{1ACB6CF8-3ED2-458A-BA26-0DBADB9F347F}"/>
    <pc:docChg chg="undo custSel addSld delSld modSld">
      <pc:chgData name="Aldo Campi" userId="f040cd11-1a2d-4e59-b3d8-7e593b2dd76a" providerId="ADAL" clId="{1ACB6CF8-3ED2-458A-BA26-0DBADB9F347F}" dt="2024-04-10T10:11:25.988" v="2464" actId="478"/>
      <pc:docMkLst>
        <pc:docMk/>
      </pc:docMkLst>
      <pc:sldChg chg="addSp delSp modSp">
        <pc:chgData name="Aldo Campi" userId="f040cd11-1a2d-4e59-b3d8-7e593b2dd76a" providerId="ADAL" clId="{1ACB6CF8-3ED2-458A-BA26-0DBADB9F347F}" dt="2024-04-10T10:02:17.929" v="2332" actId="1076"/>
        <pc:sldMkLst>
          <pc:docMk/>
          <pc:sldMk cId="0" sldId="256"/>
        </pc:sldMkLst>
        <pc:picChg chg="del">
          <ac:chgData name="Aldo Campi" userId="f040cd11-1a2d-4e59-b3d8-7e593b2dd76a" providerId="ADAL" clId="{1ACB6CF8-3ED2-458A-BA26-0DBADB9F347F}" dt="2024-04-10T07:29:42.995" v="335" actId="478"/>
          <ac:picMkLst>
            <pc:docMk/>
            <pc:sldMk cId="0" sldId="256"/>
            <ac:picMk id="2" creationId="{9B694831-A11A-094A-350F-F513C69E79A7}"/>
          </ac:picMkLst>
        </pc:picChg>
        <pc:picChg chg="add mod">
          <ac:chgData name="Aldo Campi" userId="f040cd11-1a2d-4e59-b3d8-7e593b2dd76a" providerId="ADAL" clId="{1ACB6CF8-3ED2-458A-BA26-0DBADB9F347F}" dt="2024-04-10T10:02:17.929" v="2332" actId="1076"/>
          <ac:picMkLst>
            <pc:docMk/>
            <pc:sldMk cId="0" sldId="256"/>
            <ac:picMk id="4098" creationId="{08A6B5B7-C26B-D712-C8B7-405414160934}"/>
          </ac:picMkLst>
        </pc:picChg>
      </pc:sldChg>
      <pc:sldChg chg="addSp modSp del">
        <pc:chgData name="Aldo Campi" userId="f040cd11-1a2d-4e59-b3d8-7e593b2dd76a" providerId="ADAL" clId="{1ACB6CF8-3ED2-458A-BA26-0DBADB9F347F}" dt="2024-04-10T09:26:20.016" v="2142" actId="47"/>
        <pc:sldMkLst>
          <pc:docMk/>
          <pc:sldMk cId="3388285640" sldId="2008"/>
        </pc:sldMkLst>
        <pc:grpChg chg="add mod">
          <ac:chgData name="Aldo Campi" userId="f040cd11-1a2d-4e59-b3d8-7e593b2dd76a" providerId="ADAL" clId="{1ACB6CF8-3ED2-458A-BA26-0DBADB9F347F}" dt="2024-04-10T08:10:39.211" v="1176"/>
          <ac:grpSpMkLst>
            <pc:docMk/>
            <pc:sldMk cId="3388285640" sldId="2008"/>
            <ac:grpSpMk id="22" creationId="{332658E7-5338-6660-128E-04980D64EDE0}"/>
          </ac:grpSpMkLst>
        </pc:grpChg>
        <pc:grpChg chg="add mod">
          <ac:chgData name="Aldo Campi" userId="f040cd11-1a2d-4e59-b3d8-7e593b2dd76a" providerId="ADAL" clId="{1ACB6CF8-3ED2-458A-BA26-0DBADB9F347F}" dt="2024-04-10T08:10:46.100" v="1178" actId="1076"/>
          <ac:grpSpMkLst>
            <pc:docMk/>
            <pc:sldMk cId="3388285640" sldId="2008"/>
            <ac:grpSpMk id="25" creationId="{01EE25B3-8836-7BF6-42F7-946BF33EF0BC}"/>
          </ac:grpSpMkLst>
        </pc:grpChg>
        <pc:picChg chg="mod">
          <ac:chgData name="Aldo Campi" userId="f040cd11-1a2d-4e59-b3d8-7e593b2dd76a" providerId="ADAL" clId="{1ACB6CF8-3ED2-458A-BA26-0DBADB9F347F}" dt="2024-04-10T08:10:39.211" v="1176"/>
          <ac:picMkLst>
            <pc:docMk/>
            <pc:sldMk cId="3388285640" sldId="2008"/>
            <ac:picMk id="23" creationId="{51577F8A-C4A9-2239-68D5-ED1D5B1886D1}"/>
          </ac:picMkLst>
        </pc:picChg>
        <pc:picChg chg="mod">
          <ac:chgData name="Aldo Campi" userId="f040cd11-1a2d-4e59-b3d8-7e593b2dd76a" providerId="ADAL" clId="{1ACB6CF8-3ED2-458A-BA26-0DBADB9F347F}" dt="2024-04-10T08:10:39.211" v="1176"/>
          <ac:picMkLst>
            <pc:docMk/>
            <pc:sldMk cId="3388285640" sldId="2008"/>
            <ac:picMk id="24" creationId="{FDE4F0E6-5F47-EB46-1743-0842F3A5A2AF}"/>
          </ac:picMkLst>
        </pc:picChg>
        <pc:picChg chg="mod">
          <ac:chgData name="Aldo Campi" userId="f040cd11-1a2d-4e59-b3d8-7e593b2dd76a" providerId="ADAL" clId="{1ACB6CF8-3ED2-458A-BA26-0DBADB9F347F}" dt="2024-04-10T08:10:46.100" v="1178" actId="1076"/>
          <ac:picMkLst>
            <pc:docMk/>
            <pc:sldMk cId="3388285640" sldId="2008"/>
            <ac:picMk id="26" creationId="{14670D8E-7201-CEB6-0115-ADF7BB73137B}"/>
          </ac:picMkLst>
        </pc:picChg>
        <pc:picChg chg="mod">
          <ac:chgData name="Aldo Campi" userId="f040cd11-1a2d-4e59-b3d8-7e593b2dd76a" providerId="ADAL" clId="{1ACB6CF8-3ED2-458A-BA26-0DBADB9F347F}" dt="2024-04-10T08:10:46.100" v="1178" actId="1076"/>
          <ac:picMkLst>
            <pc:docMk/>
            <pc:sldMk cId="3388285640" sldId="2008"/>
            <ac:picMk id="27" creationId="{3A704FCA-8A40-CB47-C4E6-BB1D5404CF2F}"/>
          </ac:picMkLst>
        </pc:picChg>
      </pc:sldChg>
      <pc:sldChg chg="addSp modSp mod">
        <pc:chgData name="Aldo Campi" userId="f040cd11-1a2d-4e59-b3d8-7e593b2dd76a" providerId="ADAL" clId="{1ACB6CF8-3ED2-458A-BA26-0DBADB9F347F}" dt="2024-04-10T10:01:05.623" v="2286" actId="1036"/>
        <pc:sldMkLst>
          <pc:docMk/>
          <pc:sldMk cId="302167492" sldId="3542"/>
        </pc:sldMkLst>
        <pc:spChg chg="add mod">
          <ac:chgData name="Aldo Campi" userId="f040cd11-1a2d-4e59-b3d8-7e593b2dd76a" providerId="ADAL" clId="{1ACB6CF8-3ED2-458A-BA26-0DBADB9F347F}" dt="2024-04-10T10:00:01.973" v="2276" actId="207"/>
          <ac:spMkLst>
            <pc:docMk/>
            <pc:sldMk cId="302167492" sldId="3542"/>
            <ac:spMk id="14" creationId="{BF6FF97F-93E4-A3FA-C22A-11D05707698D}"/>
          </ac:spMkLst>
        </pc:spChg>
        <pc:spChg chg="add mod">
          <ac:chgData name="Aldo Campi" userId="f040cd11-1a2d-4e59-b3d8-7e593b2dd76a" providerId="ADAL" clId="{1ACB6CF8-3ED2-458A-BA26-0DBADB9F347F}" dt="2024-04-10T10:01:05.623" v="2286" actId="1036"/>
          <ac:spMkLst>
            <pc:docMk/>
            <pc:sldMk cId="302167492" sldId="3542"/>
            <ac:spMk id="16" creationId="{FB4EA523-47CC-E1CF-075C-82E3B3A56CA4}"/>
          </ac:spMkLst>
        </pc:spChg>
      </pc:sldChg>
      <pc:sldChg chg="addSp delSp modSp add mod delAnim">
        <pc:chgData name="Aldo Campi" userId="f040cd11-1a2d-4e59-b3d8-7e593b2dd76a" providerId="ADAL" clId="{1ACB6CF8-3ED2-458A-BA26-0DBADB9F347F}" dt="2024-04-10T09:16:23.950" v="1271" actId="14100"/>
        <pc:sldMkLst>
          <pc:docMk/>
          <pc:sldMk cId="1625133953" sldId="3546"/>
        </pc:sldMkLst>
        <pc:spChg chg="mod">
          <ac:chgData name="Aldo Campi" userId="f040cd11-1a2d-4e59-b3d8-7e593b2dd76a" providerId="ADAL" clId="{1ACB6CF8-3ED2-458A-BA26-0DBADB9F347F}" dt="2024-04-10T07:14:57.113" v="4"/>
          <ac:spMkLst>
            <pc:docMk/>
            <pc:sldMk cId="1625133953" sldId="3546"/>
            <ac:spMk id="2" creationId="{197770E5-D4CF-4FDB-BC65-32D3877D506A}"/>
          </ac:spMkLst>
        </pc:spChg>
        <pc:spChg chg="add mod ord">
          <ac:chgData name="Aldo Campi" userId="f040cd11-1a2d-4e59-b3d8-7e593b2dd76a" providerId="ADAL" clId="{1ACB6CF8-3ED2-458A-BA26-0DBADB9F347F}" dt="2024-04-10T09:13:23.505" v="1211" actId="20577"/>
          <ac:spMkLst>
            <pc:docMk/>
            <pc:sldMk cId="1625133953" sldId="3546"/>
            <ac:spMk id="12" creationId="{E9AD7424-B20A-9701-BFE9-897AF4B1D29B}"/>
          </ac:spMkLst>
        </pc:spChg>
        <pc:spChg chg="add mod ord">
          <ac:chgData name="Aldo Campi" userId="f040cd11-1a2d-4e59-b3d8-7e593b2dd76a" providerId="ADAL" clId="{1ACB6CF8-3ED2-458A-BA26-0DBADB9F347F}" dt="2024-04-10T07:24:24.204" v="301" actId="20577"/>
          <ac:spMkLst>
            <pc:docMk/>
            <pc:sldMk cId="1625133953" sldId="3546"/>
            <ac:spMk id="13" creationId="{B00C7626-724B-D608-8D77-60CC5BDBF424}"/>
          </ac:spMkLst>
        </pc:spChg>
        <pc:spChg chg="add del mod ord">
          <ac:chgData name="Aldo Campi" userId="f040cd11-1a2d-4e59-b3d8-7e593b2dd76a" providerId="ADAL" clId="{1ACB6CF8-3ED2-458A-BA26-0DBADB9F347F}" dt="2024-04-10T07:22:09.931" v="143" actId="478"/>
          <ac:spMkLst>
            <pc:docMk/>
            <pc:sldMk cId="1625133953" sldId="3546"/>
            <ac:spMk id="15" creationId="{CBBC13FB-5DBB-95F7-B5E0-22690794D172}"/>
          </ac:spMkLst>
        </pc:spChg>
        <pc:spChg chg="add mod">
          <ac:chgData name="Aldo Campi" userId="f040cd11-1a2d-4e59-b3d8-7e593b2dd76a" providerId="ADAL" clId="{1ACB6CF8-3ED2-458A-BA26-0DBADB9F347F}" dt="2024-04-10T09:16:23.950" v="1271" actId="14100"/>
          <ac:spMkLst>
            <pc:docMk/>
            <pc:sldMk cId="1625133953" sldId="3546"/>
            <ac:spMk id="16" creationId="{D71BC78B-C0A5-7C87-1D5B-2C427429A7D9}"/>
          </ac:spMkLst>
        </pc:spChg>
        <pc:spChg chg="add mod">
          <ac:chgData name="Aldo Campi" userId="f040cd11-1a2d-4e59-b3d8-7e593b2dd76a" providerId="ADAL" clId="{1ACB6CF8-3ED2-458A-BA26-0DBADB9F347F}" dt="2024-04-10T07:22:51.695" v="170" actId="14100"/>
          <ac:spMkLst>
            <pc:docMk/>
            <pc:sldMk cId="1625133953" sldId="3546"/>
            <ac:spMk id="17" creationId="{53889788-D509-964E-3F33-963277AF55E1}"/>
          </ac:spMkLst>
        </pc:spChg>
        <pc:spChg chg="add mod">
          <ac:chgData name="Aldo Campi" userId="f040cd11-1a2d-4e59-b3d8-7e593b2dd76a" providerId="ADAL" clId="{1ACB6CF8-3ED2-458A-BA26-0DBADB9F347F}" dt="2024-04-10T07:23:01.146" v="171" actId="1076"/>
          <ac:spMkLst>
            <pc:docMk/>
            <pc:sldMk cId="1625133953" sldId="3546"/>
            <ac:spMk id="19" creationId="{CA7F7E83-9D09-567A-6731-70336F004CA9}"/>
          </ac:spMkLst>
        </pc:spChg>
        <pc:grpChg chg="add del mod">
          <ac:chgData name="Aldo Campi" userId="f040cd11-1a2d-4e59-b3d8-7e593b2dd76a" providerId="ADAL" clId="{1ACB6CF8-3ED2-458A-BA26-0DBADB9F347F}" dt="2024-04-10T07:16:14.484" v="9" actId="478"/>
          <ac:grpSpMkLst>
            <pc:docMk/>
            <pc:sldMk cId="1625133953" sldId="3546"/>
            <ac:grpSpMk id="3" creationId="{CC4A6AD5-8FC6-F766-92A1-5D6DAF6BB827}"/>
          </ac:grpSpMkLst>
        </pc:grpChg>
        <pc:grpChg chg="add del mod">
          <ac:chgData name="Aldo Campi" userId="f040cd11-1a2d-4e59-b3d8-7e593b2dd76a" providerId="ADAL" clId="{1ACB6CF8-3ED2-458A-BA26-0DBADB9F347F}" dt="2024-04-10T07:16:31.183" v="12" actId="478"/>
          <ac:grpSpMkLst>
            <pc:docMk/>
            <pc:sldMk cId="1625133953" sldId="3546"/>
            <ac:grpSpMk id="9" creationId="{5C30BEF2-E6CE-D610-A82A-5DA8E371B5C7}"/>
          </ac:grpSpMkLst>
        </pc:grpChg>
        <pc:grpChg chg="add mod">
          <ac:chgData name="Aldo Campi" userId="f040cd11-1a2d-4e59-b3d8-7e593b2dd76a" providerId="ADAL" clId="{1ACB6CF8-3ED2-458A-BA26-0DBADB9F347F}" dt="2024-04-10T07:26:24.079" v="312" actId="1076"/>
          <ac:grpSpMkLst>
            <pc:docMk/>
            <pc:sldMk cId="1625133953" sldId="3546"/>
            <ac:grpSpMk id="21" creationId="{D1CB0D75-D494-5A0F-A446-CA79F1FD9373}"/>
          </ac:grpSpMkLst>
        </pc:grpChg>
        <pc:grpChg chg="add del mod">
          <ac:chgData name="Aldo Campi" userId="f040cd11-1a2d-4e59-b3d8-7e593b2dd76a" providerId="ADAL" clId="{1ACB6CF8-3ED2-458A-BA26-0DBADB9F347F}" dt="2024-04-10T07:27:11.643" v="318" actId="478"/>
          <ac:grpSpMkLst>
            <pc:docMk/>
            <pc:sldMk cId="1625133953" sldId="3546"/>
            <ac:grpSpMk id="22" creationId="{8DFA43E6-8500-5880-9F91-5C5E2C3D100F}"/>
          </ac:grpSpMkLst>
        </pc:grpChg>
        <pc:grpChg chg="add mod">
          <ac:chgData name="Aldo Campi" userId="f040cd11-1a2d-4e59-b3d8-7e593b2dd76a" providerId="ADAL" clId="{1ACB6CF8-3ED2-458A-BA26-0DBADB9F347F}" dt="2024-04-10T07:28:06.387" v="331" actId="14100"/>
          <ac:grpSpMkLst>
            <pc:docMk/>
            <pc:sldMk cId="1625133953" sldId="3546"/>
            <ac:grpSpMk id="25" creationId="{B6306E41-E3F4-5821-B260-C5BCCC9290F5}"/>
          </ac:grpSpMkLst>
        </pc:grpChg>
        <pc:picChg chg="mod">
          <ac:chgData name="Aldo Campi" userId="f040cd11-1a2d-4e59-b3d8-7e593b2dd76a" providerId="ADAL" clId="{1ACB6CF8-3ED2-458A-BA26-0DBADB9F347F}" dt="2024-04-10T07:20:16.710" v="124" actId="1076"/>
          <ac:picMkLst>
            <pc:docMk/>
            <pc:sldMk cId="1625133953" sldId="3546"/>
            <ac:picMk id="4" creationId="{7616BBAB-8B1D-44DC-A0FF-CA2605F68E5E}"/>
          </ac:picMkLst>
        </pc:picChg>
        <pc:picChg chg="mod">
          <ac:chgData name="Aldo Campi" userId="f040cd11-1a2d-4e59-b3d8-7e593b2dd76a" providerId="ADAL" clId="{1ACB6CF8-3ED2-458A-BA26-0DBADB9F347F}" dt="2024-04-10T07:20:14.560" v="123" actId="1076"/>
          <ac:picMkLst>
            <pc:docMk/>
            <pc:sldMk cId="1625133953" sldId="3546"/>
            <ac:picMk id="5" creationId="{807C3F59-D187-4CBD-9569-F8C7FB6D88D3}"/>
          </ac:picMkLst>
        </pc:picChg>
        <pc:picChg chg="del">
          <ac:chgData name="Aldo Campi" userId="f040cd11-1a2d-4e59-b3d8-7e593b2dd76a" providerId="ADAL" clId="{1ACB6CF8-3ED2-458A-BA26-0DBADB9F347F}" dt="2024-04-10T07:14:48.944" v="3" actId="478"/>
          <ac:picMkLst>
            <pc:docMk/>
            <pc:sldMk cId="1625133953" sldId="3546"/>
            <ac:picMk id="6" creationId="{156530AB-BF18-4CA3-8093-15689B902B71}"/>
          </ac:picMkLst>
        </pc:picChg>
        <pc:picChg chg="mod">
          <ac:chgData name="Aldo Campi" userId="f040cd11-1a2d-4e59-b3d8-7e593b2dd76a" providerId="ADAL" clId="{1ACB6CF8-3ED2-458A-BA26-0DBADB9F347F}" dt="2024-04-10T07:15:26.606" v="8" actId="1076"/>
          <ac:picMkLst>
            <pc:docMk/>
            <pc:sldMk cId="1625133953" sldId="3546"/>
            <ac:picMk id="7" creationId="{F7A65996-B71C-EF1E-5618-46A77499E1D2}"/>
          </ac:picMkLst>
        </pc:picChg>
        <pc:picChg chg="mod">
          <ac:chgData name="Aldo Campi" userId="f040cd11-1a2d-4e59-b3d8-7e593b2dd76a" providerId="ADAL" clId="{1ACB6CF8-3ED2-458A-BA26-0DBADB9F347F}" dt="2024-04-10T07:15:26.606" v="8" actId="1076"/>
          <ac:picMkLst>
            <pc:docMk/>
            <pc:sldMk cId="1625133953" sldId="3546"/>
            <ac:picMk id="8" creationId="{854057DA-EB85-AB45-6E4E-D98DBA783ED7}"/>
          </ac:picMkLst>
        </pc:picChg>
        <pc:picChg chg="mod">
          <ac:chgData name="Aldo Campi" userId="f040cd11-1a2d-4e59-b3d8-7e593b2dd76a" providerId="ADAL" clId="{1ACB6CF8-3ED2-458A-BA26-0DBADB9F347F}" dt="2024-04-10T07:16:30.215" v="11" actId="1076"/>
          <ac:picMkLst>
            <pc:docMk/>
            <pc:sldMk cId="1625133953" sldId="3546"/>
            <ac:picMk id="10" creationId="{F5FFE060-B27F-5DCD-2B42-F3A48135B877}"/>
          </ac:picMkLst>
        </pc:picChg>
        <pc:picChg chg="mod">
          <ac:chgData name="Aldo Campi" userId="f040cd11-1a2d-4e59-b3d8-7e593b2dd76a" providerId="ADAL" clId="{1ACB6CF8-3ED2-458A-BA26-0DBADB9F347F}" dt="2024-04-10T07:16:30.215" v="11" actId="1076"/>
          <ac:picMkLst>
            <pc:docMk/>
            <pc:sldMk cId="1625133953" sldId="3546"/>
            <ac:picMk id="11" creationId="{FFA293F7-F6A8-C499-9B77-543CD86ABF62}"/>
          </ac:picMkLst>
        </pc:picChg>
        <pc:picChg chg="add mod ord">
          <ac:chgData name="Aldo Campi" userId="f040cd11-1a2d-4e59-b3d8-7e593b2dd76a" providerId="ADAL" clId="{1ACB6CF8-3ED2-458A-BA26-0DBADB9F347F}" dt="2024-04-10T07:28:16.037" v="332" actId="339"/>
          <ac:picMkLst>
            <pc:docMk/>
            <pc:sldMk cId="1625133953" sldId="3546"/>
            <ac:picMk id="14" creationId="{823D38F3-8532-DAC9-62F5-33ACF4230F33}"/>
          </ac:picMkLst>
        </pc:picChg>
        <pc:picChg chg="add del mod">
          <ac:chgData name="Aldo Campi" userId="f040cd11-1a2d-4e59-b3d8-7e593b2dd76a" providerId="ADAL" clId="{1ACB6CF8-3ED2-458A-BA26-0DBADB9F347F}" dt="2024-04-10T07:25:53.948" v="303" actId="478"/>
          <ac:picMkLst>
            <pc:docMk/>
            <pc:sldMk cId="1625133953" sldId="3546"/>
            <ac:picMk id="18" creationId="{F41F328F-9D2F-B2B3-D42A-D429F1659479}"/>
          </ac:picMkLst>
        </pc:picChg>
        <pc:picChg chg="add mod">
          <ac:chgData name="Aldo Campi" userId="f040cd11-1a2d-4e59-b3d8-7e593b2dd76a" providerId="ADAL" clId="{1ACB6CF8-3ED2-458A-BA26-0DBADB9F347F}" dt="2024-04-10T07:26:24.079" v="312" actId="1076"/>
          <ac:picMkLst>
            <pc:docMk/>
            <pc:sldMk cId="1625133953" sldId="3546"/>
            <ac:picMk id="20" creationId="{8341A330-2A2F-36FC-A51A-4E09991DE9F3}"/>
          </ac:picMkLst>
        </pc:picChg>
        <pc:picChg chg="mod topLvl">
          <ac:chgData name="Aldo Campi" userId="f040cd11-1a2d-4e59-b3d8-7e593b2dd76a" providerId="ADAL" clId="{1ACB6CF8-3ED2-458A-BA26-0DBADB9F347F}" dt="2024-04-10T07:28:20.372" v="333" actId="339"/>
          <ac:picMkLst>
            <pc:docMk/>
            <pc:sldMk cId="1625133953" sldId="3546"/>
            <ac:picMk id="23" creationId="{936C1955-EDF9-4EE6-BB31-66958E95DC62}"/>
          </ac:picMkLst>
        </pc:picChg>
        <pc:picChg chg="del mod topLvl">
          <ac:chgData name="Aldo Campi" userId="f040cd11-1a2d-4e59-b3d8-7e593b2dd76a" providerId="ADAL" clId="{1ACB6CF8-3ED2-458A-BA26-0DBADB9F347F}" dt="2024-04-10T07:27:11.643" v="318" actId="478"/>
          <ac:picMkLst>
            <pc:docMk/>
            <pc:sldMk cId="1625133953" sldId="3546"/>
            <ac:picMk id="24" creationId="{1925CBB7-171B-0F89-9A21-BCC1F83ACA64}"/>
          </ac:picMkLst>
        </pc:picChg>
        <pc:picChg chg="add mod">
          <ac:chgData name="Aldo Campi" userId="f040cd11-1a2d-4e59-b3d8-7e593b2dd76a" providerId="ADAL" clId="{1ACB6CF8-3ED2-458A-BA26-0DBADB9F347F}" dt="2024-04-10T07:26:24.079" v="312" actId="1076"/>
          <ac:picMkLst>
            <pc:docMk/>
            <pc:sldMk cId="1625133953" sldId="3546"/>
            <ac:picMk id="3074" creationId="{3FC3AB52-8ECD-F502-63BB-3A8871E44A47}"/>
          </ac:picMkLst>
        </pc:picChg>
      </pc:sldChg>
      <pc:sldChg chg="modSp del mod">
        <pc:chgData name="Aldo Campi" userId="f040cd11-1a2d-4e59-b3d8-7e593b2dd76a" providerId="ADAL" clId="{1ACB6CF8-3ED2-458A-BA26-0DBADB9F347F}" dt="2024-04-10T07:28:29.601" v="334" actId="47"/>
        <pc:sldMkLst>
          <pc:docMk/>
          <pc:sldMk cId="1168027020" sldId="3553"/>
        </pc:sldMkLst>
        <pc:spChg chg="mod">
          <ac:chgData name="Aldo Campi" userId="f040cd11-1a2d-4e59-b3d8-7e593b2dd76a" providerId="ADAL" clId="{1ACB6CF8-3ED2-458A-BA26-0DBADB9F347F}" dt="2024-04-10T07:16:53.974" v="16" actId="1076"/>
          <ac:spMkLst>
            <pc:docMk/>
            <pc:sldMk cId="1168027020" sldId="3553"/>
            <ac:spMk id="8" creationId="{154FD259-57E8-4DC1-90F8-689C799D83D3}"/>
          </ac:spMkLst>
        </pc:spChg>
        <pc:spChg chg="mod">
          <ac:chgData name="Aldo Campi" userId="f040cd11-1a2d-4e59-b3d8-7e593b2dd76a" providerId="ADAL" clId="{1ACB6CF8-3ED2-458A-BA26-0DBADB9F347F}" dt="2024-04-10T07:16:53.974" v="16" actId="1076"/>
          <ac:spMkLst>
            <pc:docMk/>
            <pc:sldMk cId="1168027020" sldId="3553"/>
            <ac:spMk id="13" creationId="{E2CC9B1A-55CB-4299-A091-EB391D6A0C11}"/>
          </ac:spMkLst>
        </pc:spChg>
        <pc:grpChg chg="mod">
          <ac:chgData name="Aldo Campi" userId="f040cd11-1a2d-4e59-b3d8-7e593b2dd76a" providerId="ADAL" clId="{1ACB6CF8-3ED2-458A-BA26-0DBADB9F347F}" dt="2024-04-10T07:16:53.974" v="16" actId="1076"/>
          <ac:grpSpMkLst>
            <pc:docMk/>
            <pc:sldMk cId="1168027020" sldId="3553"/>
            <ac:grpSpMk id="3" creationId="{8BE13C5B-EB8A-436D-8A76-41E059F92F19}"/>
          </ac:grpSpMkLst>
        </pc:grpChg>
        <pc:picChg chg="mod">
          <ac:chgData name="Aldo Campi" userId="f040cd11-1a2d-4e59-b3d8-7e593b2dd76a" providerId="ADAL" clId="{1ACB6CF8-3ED2-458A-BA26-0DBADB9F347F}" dt="2024-04-10T07:16:53.974" v="16" actId="1076"/>
          <ac:picMkLst>
            <pc:docMk/>
            <pc:sldMk cId="1168027020" sldId="3553"/>
            <ac:picMk id="1026" creationId="{7FC5F6B2-E361-4C68-BB8C-6A23E0206FAE}"/>
          </ac:picMkLst>
        </pc:picChg>
      </pc:sldChg>
      <pc:sldChg chg="add">
        <pc:chgData name="Aldo Campi" userId="f040cd11-1a2d-4e59-b3d8-7e593b2dd76a" providerId="ADAL" clId="{1ACB6CF8-3ED2-458A-BA26-0DBADB9F347F}" dt="2024-04-10T10:03:23.589" v="2333"/>
        <pc:sldMkLst>
          <pc:docMk/>
          <pc:sldMk cId="3580738859" sldId="3616"/>
        </pc:sldMkLst>
      </pc:sldChg>
      <pc:sldChg chg="addSp modSp mod">
        <pc:chgData name="Aldo Campi" userId="f040cd11-1a2d-4e59-b3d8-7e593b2dd76a" providerId="ADAL" clId="{1ACB6CF8-3ED2-458A-BA26-0DBADB9F347F}" dt="2024-04-10T09:57:47.723" v="2262" actId="207"/>
        <pc:sldMkLst>
          <pc:docMk/>
          <pc:sldMk cId="1502084579" sldId="3619"/>
        </pc:sldMkLst>
        <pc:spChg chg="add mod">
          <ac:chgData name="Aldo Campi" userId="f040cd11-1a2d-4e59-b3d8-7e593b2dd76a" providerId="ADAL" clId="{1ACB6CF8-3ED2-458A-BA26-0DBADB9F347F}" dt="2024-04-10T09:56:42.073" v="2256" actId="207"/>
          <ac:spMkLst>
            <pc:docMk/>
            <pc:sldMk cId="1502084579" sldId="3619"/>
            <ac:spMk id="12" creationId="{0772D679-5D7A-82C3-94DC-1D57880FE525}"/>
          </ac:spMkLst>
        </pc:spChg>
        <pc:spChg chg="add mod">
          <ac:chgData name="Aldo Campi" userId="f040cd11-1a2d-4e59-b3d8-7e593b2dd76a" providerId="ADAL" clId="{1ACB6CF8-3ED2-458A-BA26-0DBADB9F347F}" dt="2024-04-10T09:57:47.723" v="2262" actId="207"/>
          <ac:spMkLst>
            <pc:docMk/>
            <pc:sldMk cId="1502084579" sldId="3619"/>
            <ac:spMk id="14" creationId="{6AE4DC62-8F54-A699-4C85-BE569BA9C0FF}"/>
          </ac:spMkLst>
        </pc:spChg>
      </pc:sldChg>
      <pc:sldChg chg="addSp modSp mod">
        <pc:chgData name="Aldo Campi" userId="f040cd11-1a2d-4e59-b3d8-7e593b2dd76a" providerId="ADAL" clId="{1ACB6CF8-3ED2-458A-BA26-0DBADB9F347F}" dt="2024-04-10T09:58:57.288" v="2269" actId="255"/>
        <pc:sldMkLst>
          <pc:docMk/>
          <pc:sldMk cId="2287320927" sldId="3620"/>
        </pc:sldMkLst>
        <pc:spChg chg="mod">
          <ac:chgData name="Aldo Campi" userId="f040cd11-1a2d-4e59-b3d8-7e593b2dd76a" providerId="ADAL" clId="{1ACB6CF8-3ED2-458A-BA26-0DBADB9F347F}" dt="2024-04-10T09:27:35.780" v="2149" actId="20577"/>
          <ac:spMkLst>
            <pc:docMk/>
            <pc:sldMk cId="2287320927" sldId="3620"/>
            <ac:spMk id="24" creationId="{537CD696-1560-8615-B6BA-A0ADEC5FE6CD}"/>
          </ac:spMkLst>
        </pc:spChg>
        <pc:spChg chg="mod">
          <ac:chgData name="Aldo Campi" userId="f040cd11-1a2d-4e59-b3d8-7e593b2dd76a" providerId="ADAL" clId="{1ACB6CF8-3ED2-458A-BA26-0DBADB9F347F}" dt="2024-04-10T08:27:38.772" v="1210" actId="1076"/>
          <ac:spMkLst>
            <pc:docMk/>
            <pc:sldMk cId="2287320927" sldId="3620"/>
            <ac:spMk id="29" creationId="{50834762-E0BE-B9D5-F44B-A21624B2A421}"/>
          </ac:spMkLst>
        </pc:spChg>
        <pc:spChg chg="add mod">
          <ac:chgData name="Aldo Campi" userId="f040cd11-1a2d-4e59-b3d8-7e593b2dd76a" providerId="ADAL" clId="{1ACB6CF8-3ED2-458A-BA26-0DBADB9F347F}" dt="2024-04-10T09:58:29.576" v="2266" actId="255"/>
          <ac:spMkLst>
            <pc:docMk/>
            <pc:sldMk cId="2287320927" sldId="3620"/>
            <ac:spMk id="38" creationId="{38FDF541-9C07-4550-7308-66B28621F310}"/>
          </ac:spMkLst>
        </pc:spChg>
        <pc:spChg chg="add mod">
          <ac:chgData name="Aldo Campi" userId="f040cd11-1a2d-4e59-b3d8-7e593b2dd76a" providerId="ADAL" clId="{1ACB6CF8-3ED2-458A-BA26-0DBADB9F347F}" dt="2024-04-10T09:28:35.912" v="2186"/>
          <ac:spMkLst>
            <pc:docMk/>
            <pc:sldMk cId="2287320927" sldId="3620"/>
            <ac:spMk id="39" creationId="{D8A2E412-BAEE-3184-6CA0-EDDC939E908F}"/>
          </ac:spMkLst>
        </pc:spChg>
        <pc:spChg chg="add mod">
          <ac:chgData name="Aldo Campi" userId="f040cd11-1a2d-4e59-b3d8-7e593b2dd76a" providerId="ADAL" clId="{1ACB6CF8-3ED2-458A-BA26-0DBADB9F347F}" dt="2024-04-10T09:28:39.562" v="2188"/>
          <ac:spMkLst>
            <pc:docMk/>
            <pc:sldMk cId="2287320927" sldId="3620"/>
            <ac:spMk id="40" creationId="{31D153BD-68F8-9E12-2BE6-148D94A457E9}"/>
          </ac:spMkLst>
        </pc:spChg>
        <pc:spChg chg="add mod">
          <ac:chgData name="Aldo Campi" userId="f040cd11-1a2d-4e59-b3d8-7e593b2dd76a" providerId="ADAL" clId="{1ACB6CF8-3ED2-458A-BA26-0DBADB9F347F}" dt="2024-04-10T09:58:57.288" v="2269" actId="255"/>
          <ac:spMkLst>
            <pc:docMk/>
            <pc:sldMk cId="2287320927" sldId="3620"/>
            <ac:spMk id="41" creationId="{812B4F49-AE31-E3DB-0E2F-8F7670F977EF}"/>
          </ac:spMkLst>
        </pc:spChg>
        <pc:grpChg chg="mod">
          <ac:chgData name="Aldo Campi" userId="f040cd11-1a2d-4e59-b3d8-7e593b2dd76a" providerId="ADAL" clId="{1ACB6CF8-3ED2-458A-BA26-0DBADB9F347F}" dt="2024-04-10T08:27:30.021" v="1208" actId="1076"/>
          <ac:grpSpMkLst>
            <pc:docMk/>
            <pc:sldMk cId="2287320927" sldId="3620"/>
            <ac:grpSpMk id="25" creationId="{60AD198D-729D-CA35-0206-535C300D0BD6}"/>
          </ac:grpSpMkLst>
        </pc:grpChg>
      </pc:sldChg>
      <pc:sldChg chg="modSp del mod">
        <pc:chgData name="Aldo Campi" userId="f040cd11-1a2d-4e59-b3d8-7e593b2dd76a" providerId="ADAL" clId="{1ACB6CF8-3ED2-458A-BA26-0DBADB9F347F}" dt="2024-04-10T09:26:20.016" v="2142" actId="47"/>
        <pc:sldMkLst>
          <pc:docMk/>
          <pc:sldMk cId="2230232971" sldId="3622"/>
        </pc:sldMkLst>
        <pc:spChg chg="mod">
          <ac:chgData name="Aldo Campi" userId="f040cd11-1a2d-4e59-b3d8-7e593b2dd76a" providerId="ADAL" clId="{1ACB6CF8-3ED2-458A-BA26-0DBADB9F347F}" dt="2024-04-10T07:30:17.291" v="341" actId="20577"/>
          <ac:spMkLst>
            <pc:docMk/>
            <pc:sldMk cId="2230232971" sldId="3622"/>
            <ac:spMk id="2" creationId="{479649FF-175D-4E56-B9DB-E4C1FFD8D60D}"/>
          </ac:spMkLst>
        </pc:spChg>
        <pc:spChg chg="mod">
          <ac:chgData name="Aldo Campi" userId="f040cd11-1a2d-4e59-b3d8-7e593b2dd76a" providerId="ADAL" clId="{1ACB6CF8-3ED2-458A-BA26-0DBADB9F347F}" dt="2024-04-10T08:03:49.899" v="653" actId="20577"/>
          <ac:spMkLst>
            <pc:docMk/>
            <pc:sldMk cId="2230232971" sldId="3622"/>
            <ac:spMk id="8" creationId="{888FC08E-F555-CBD0-47D9-2B1D1F73366A}"/>
          </ac:spMkLst>
        </pc:spChg>
        <pc:grpChg chg="mod">
          <ac:chgData name="Aldo Campi" userId="f040cd11-1a2d-4e59-b3d8-7e593b2dd76a" providerId="ADAL" clId="{1ACB6CF8-3ED2-458A-BA26-0DBADB9F347F}" dt="2024-04-10T09:22:09.423" v="1902" actId="14100"/>
          <ac:grpSpMkLst>
            <pc:docMk/>
            <pc:sldMk cId="2230232971" sldId="3622"/>
            <ac:grpSpMk id="14" creationId="{8595A595-DAA9-5108-877A-1373E079FDCF}"/>
          </ac:grpSpMkLst>
        </pc:grpChg>
        <pc:picChg chg="mod">
          <ac:chgData name="Aldo Campi" userId="f040cd11-1a2d-4e59-b3d8-7e593b2dd76a" providerId="ADAL" clId="{1ACB6CF8-3ED2-458A-BA26-0DBADB9F347F}" dt="2024-04-10T09:22:09.423" v="1902" actId="14100"/>
          <ac:picMkLst>
            <pc:docMk/>
            <pc:sldMk cId="2230232971" sldId="3622"/>
            <ac:picMk id="13" creationId="{48D1F4F1-6EFB-2B18-9430-911E4BCDDFE0}"/>
          </ac:picMkLst>
        </pc:picChg>
        <pc:picChg chg="mod">
          <ac:chgData name="Aldo Campi" userId="f040cd11-1a2d-4e59-b3d8-7e593b2dd76a" providerId="ADAL" clId="{1ACB6CF8-3ED2-458A-BA26-0DBADB9F347F}" dt="2024-04-10T09:22:09.423" v="1902" actId="14100"/>
          <ac:picMkLst>
            <pc:docMk/>
            <pc:sldMk cId="2230232971" sldId="3622"/>
            <ac:picMk id="16" creationId="{3857657B-DFB2-E70C-FCB4-E049E978E138}"/>
          </ac:picMkLst>
        </pc:picChg>
      </pc:sldChg>
      <pc:sldChg chg="modSp mod">
        <pc:chgData name="Aldo Campi" userId="f040cd11-1a2d-4e59-b3d8-7e593b2dd76a" providerId="ADAL" clId="{1ACB6CF8-3ED2-458A-BA26-0DBADB9F347F}" dt="2024-04-10T09:30:14.809" v="2242" actId="1076"/>
        <pc:sldMkLst>
          <pc:docMk/>
          <pc:sldMk cId="1538714288" sldId="3623"/>
        </pc:sldMkLst>
        <pc:spChg chg="mod">
          <ac:chgData name="Aldo Campi" userId="f040cd11-1a2d-4e59-b3d8-7e593b2dd76a" providerId="ADAL" clId="{1ACB6CF8-3ED2-458A-BA26-0DBADB9F347F}" dt="2024-04-10T09:29:41.877" v="2226" actId="120"/>
          <ac:spMkLst>
            <pc:docMk/>
            <pc:sldMk cId="1538714288" sldId="3623"/>
            <ac:spMk id="7" creationId="{052AB8FE-D26A-51C1-E225-2D936B2E2B82}"/>
          </ac:spMkLst>
        </pc:spChg>
        <pc:spChg chg="mod">
          <ac:chgData name="Aldo Campi" userId="f040cd11-1a2d-4e59-b3d8-7e593b2dd76a" providerId="ADAL" clId="{1ACB6CF8-3ED2-458A-BA26-0DBADB9F347F}" dt="2024-04-10T09:29:41.877" v="2226" actId="120"/>
          <ac:spMkLst>
            <pc:docMk/>
            <pc:sldMk cId="1538714288" sldId="3623"/>
            <ac:spMk id="9" creationId="{A2E0DB60-0ACC-1E2F-6C39-B30198F3338F}"/>
          </ac:spMkLst>
        </pc:spChg>
        <pc:spChg chg="mod">
          <ac:chgData name="Aldo Campi" userId="f040cd11-1a2d-4e59-b3d8-7e593b2dd76a" providerId="ADAL" clId="{1ACB6CF8-3ED2-458A-BA26-0DBADB9F347F}" dt="2024-04-10T09:30:09.342" v="2241" actId="1076"/>
          <ac:spMkLst>
            <pc:docMk/>
            <pc:sldMk cId="1538714288" sldId="3623"/>
            <ac:spMk id="15" creationId="{E623C527-66C1-C022-2C69-33ED1709ED3A}"/>
          </ac:spMkLst>
        </pc:spChg>
        <pc:spChg chg="mod">
          <ac:chgData name="Aldo Campi" userId="f040cd11-1a2d-4e59-b3d8-7e593b2dd76a" providerId="ADAL" clId="{1ACB6CF8-3ED2-458A-BA26-0DBADB9F347F}" dt="2024-04-10T09:29:41.877" v="2226" actId="120"/>
          <ac:spMkLst>
            <pc:docMk/>
            <pc:sldMk cId="1538714288" sldId="3623"/>
            <ac:spMk id="19" creationId="{486E9AC5-CE85-7D40-1406-FC38071FBC6D}"/>
          </ac:spMkLst>
        </pc:spChg>
        <pc:spChg chg="mod">
          <ac:chgData name="Aldo Campi" userId="f040cd11-1a2d-4e59-b3d8-7e593b2dd76a" providerId="ADAL" clId="{1ACB6CF8-3ED2-458A-BA26-0DBADB9F347F}" dt="2024-04-10T09:30:14.809" v="2242" actId="1076"/>
          <ac:spMkLst>
            <pc:docMk/>
            <pc:sldMk cId="1538714288" sldId="3623"/>
            <ac:spMk id="32" creationId="{20662B37-E26E-5785-F9F2-5F858854B6E7}"/>
          </ac:spMkLst>
        </pc:spChg>
        <pc:spChg chg="mod">
          <ac:chgData name="Aldo Campi" userId="f040cd11-1a2d-4e59-b3d8-7e593b2dd76a" providerId="ADAL" clId="{1ACB6CF8-3ED2-458A-BA26-0DBADB9F347F}" dt="2024-04-10T09:29:46.628" v="2227" actId="14100"/>
          <ac:spMkLst>
            <pc:docMk/>
            <pc:sldMk cId="1538714288" sldId="3623"/>
            <ac:spMk id="40" creationId="{337C6363-3316-A26B-EB59-444CC63A8F3D}"/>
          </ac:spMkLst>
        </pc:spChg>
        <pc:spChg chg="mod">
          <ac:chgData name="Aldo Campi" userId="f040cd11-1a2d-4e59-b3d8-7e593b2dd76a" providerId="ADAL" clId="{1ACB6CF8-3ED2-458A-BA26-0DBADB9F347F}" dt="2024-04-10T09:29:41.877" v="2226" actId="120"/>
          <ac:spMkLst>
            <pc:docMk/>
            <pc:sldMk cId="1538714288" sldId="3623"/>
            <ac:spMk id="44" creationId="{D66DF0A2-1CD7-E114-C015-6FB7E4C9F279}"/>
          </ac:spMkLst>
        </pc:spChg>
      </pc:sldChg>
      <pc:sldChg chg="addSp delSp modSp add del mod">
        <pc:chgData name="Aldo Campi" userId="f040cd11-1a2d-4e59-b3d8-7e593b2dd76a" providerId="ADAL" clId="{1ACB6CF8-3ED2-458A-BA26-0DBADB9F347F}" dt="2024-04-10T08:06:36.478" v="846" actId="47"/>
        <pc:sldMkLst>
          <pc:docMk/>
          <pc:sldMk cId="324790358" sldId="3624"/>
        </pc:sldMkLst>
        <pc:spChg chg="mod">
          <ac:chgData name="Aldo Campi" userId="f040cd11-1a2d-4e59-b3d8-7e593b2dd76a" providerId="ADAL" clId="{1ACB6CF8-3ED2-458A-BA26-0DBADB9F347F}" dt="2024-04-10T07:33:37.159" v="353" actId="1076"/>
          <ac:spMkLst>
            <pc:docMk/>
            <pc:sldMk cId="324790358" sldId="3624"/>
            <ac:spMk id="3" creationId="{C0DFB4D3-AD60-9F0D-4801-CC352E662638}"/>
          </ac:spMkLst>
        </pc:spChg>
        <pc:spChg chg="del">
          <ac:chgData name="Aldo Campi" userId="f040cd11-1a2d-4e59-b3d8-7e593b2dd76a" providerId="ADAL" clId="{1ACB6CF8-3ED2-458A-BA26-0DBADB9F347F}" dt="2024-04-10T07:32:51.146" v="343" actId="478"/>
          <ac:spMkLst>
            <pc:docMk/>
            <pc:sldMk cId="324790358" sldId="3624"/>
            <ac:spMk id="5" creationId="{E8EDB371-00AC-26DF-021E-6E1180E3235E}"/>
          </ac:spMkLst>
        </pc:spChg>
        <pc:spChg chg="mod">
          <ac:chgData name="Aldo Campi" userId="f040cd11-1a2d-4e59-b3d8-7e593b2dd76a" providerId="ADAL" clId="{1ACB6CF8-3ED2-458A-BA26-0DBADB9F347F}" dt="2024-04-10T07:33:37.159" v="353" actId="1076"/>
          <ac:spMkLst>
            <pc:docMk/>
            <pc:sldMk cId="324790358" sldId="3624"/>
            <ac:spMk id="6" creationId="{EABDAAD1-C774-2EEB-BE27-CD705BBA0C83}"/>
          </ac:spMkLst>
        </pc:spChg>
        <pc:spChg chg="mod">
          <ac:chgData name="Aldo Campi" userId="f040cd11-1a2d-4e59-b3d8-7e593b2dd76a" providerId="ADAL" clId="{1ACB6CF8-3ED2-458A-BA26-0DBADB9F347F}" dt="2024-04-10T07:39:49.654" v="397" actId="1076"/>
          <ac:spMkLst>
            <pc:docMk/>
            <pc:sldMk cId="324790358" sldId="3624"/>
            <ac:spMk id="7" creationId="{052AB8FE-D26A-51C1-E225-2D936B2E2B82}"/>
          </ac:spMkLst>
        </pc:spChg>
        <pc:spChg chg="mod">
          <ac:chgData name="Aldo Campi" userId="f040cd11-1a2d-4e59-b3d8-7e593b2dd76a" providerId="ADAL" clId="{1ACB6CF8-3ED2-458A-BA26-0DBADB9F347F}" dt="2024-04-10T07:33:37.159" v="353" actId="1076"/>
          <ac:spMkLst>
            <pc:docMk/>
            <pc:sldMk cId="324790358" sldId="3624"/>
            <ac:spMk id="8" creationId="{AE27DE7E-8031-65F9-3593-AB47CE52AEB8}"/>
          </ac:spMkLst>
        </pc:spChg>
        <pc:spChg chg="mod">
          <ac:chgData name="Aldo Campi" userId="f040cd11-1a2d-4e59-b3d8-7e593b2dd76a" providerId="ADAL" clId="{1ACB6CF8-3ED2-458A-BA26-0DBADB9F347F}" dt="2024-04-10T07:33:37.159" v="353" actId="1076"/>
          <ac:spMkLst>
            <pc:docMk/>
            <pc:sldMk cId="324790358" sldId="3624"/>
            <ac:spMk id="9" creationId="{A2E0DB60-0ACC-1E2F-6C39-B30198F3338F}"/>
          </ac:spMkLst>
        </pc:spChg>
        <pc:spChg chg="del mod">
          <ac:chgData name="Aldo Campi" userId="f040cd11-1a2d-4e59-b3d8-7e593b2dd76a" providerId="ADAL" clId="{1ACB6CF8-3ED2-458A-BA26-0DBADB9F347F}" dt="2024-04-10T07:33:10.011" v="349" actId="478"/>
          <ac:spMkLst>
            <pc:docMk/>
            <pc:sldMk cId="324790358" sldId="3624"/>
            <ac:spMk id="15" creationId="{E623C527-66C1-C022-2C69-33ED1709ED3A}"/>
          </ac:spMkLst>
        </pc:spChg>
        <pc:spChg chg="mod">
          <ac:chgData name="Aldo Campi" userId="f040cd11-1a2d-4e59-b3d8-7e593b2dd76a" providerId="ADAL" clId="{1ACB6CF8-3ED2-458A-BA26-0DBADB9F347F}" dt="2024-04-10T07:33:37.159" v="353" actId="1076"/>
          <ac:spMkLst>
            <pc:docMk/>
            <pc:sldMk cId="324790358" sldId="3624"/>
            <ac:spMk id="18" creationId="{7EACCD1F-B00B-8233-7AE4-42FA5FB66AA2}"/>
          </ac:spMkLst>
        </pc:spChg>
        <pc:spChg chg="mod">
          <ac:chgData name="Aldo Campi" userId="f040cd11-1a2d-4e59-b3d8-7e593b2dd76a" providerId="ADAL" clId="{1ACB6CF8-3ED2-458A-BA26-0DBADB9F347F}" dt="2024-04-10T07:33:37.159" v="353" actId="1076"/>
          <ac:spMkLst>
            <pc:docMk/>
            <pc:sldMk cId="324790358" sldId="3624"/>
            <ac:spMk id="19" creationId="{486E9AC5-CE85-7D40-1406-FC38071FBC6D}"/>
          </ac:spMkLst>
        </pc:spChg>
        <pc:spChg chg="del">
          <ac:chgData name="Aldo Campi" userId="f040cd11-1a2d-4e59-b3d8-7e593b2dd76a" providerId="ADAL" clId="{1ACB6CF8-3ED2-458A-BA26-0DBADB9F347F}" dt="2024-04-10T07:32:51.146" v="343" actId="478"/>
          <ac:spMkLst>
            <pc:docMk/>
            <pc:sldMk cId="324790358" sldId="3624"/>
            <ac:spMk id="30" creationId="{24D2E282-FF86-A8A7-7D96-8BE20FBC182D}"/>
          </ac:spMkLst>
        </pc:spChg>
        <pc:spChg chg="mod">
          <ac:chgData name="Aldo Campi" userId="f040cd11-1a2d-4e59-b3d8-7e593b2dd76a" providerId="ADAL" clId="{1ACB6CF8-3ED2-458A-BA26-0DBADB9F347F}" dt="2024-04-10T07:33:37.159" v="353" actId="1076"/>
          <ac:spMkLst>
            <pc:docMk/>
            <pc:sldMk cId="324790358" sldId="3624"/>
            <ac:spMk id="31" creationId="{848D9500-7070-25A4-BCE1-A9A97BBD9682}"/>
          </ac:spMkLst>
        </pc:spChg>
        <pc:spChg chg="mod">
          <ac:chgData name="Aldo Campi" userId="f040cd11-1a2d-4e59-b3d8-7e593b2dd76a" providerId="ADAL" clId="{1ACB6CF8-3ED2-458A-BA26-0DBADB9F347F}" dt="2024-04-10T07:33:37.159" v="353" actId="1076"/>
          <ac:spMkLst>
            <pc:docMk/>
            <pc:sldMk cId="324790358" sldId="3624"/>
            <ac:spMk id="32" creationId="{20662B37-E26E-5785-F9F2-5F858854B6E7}"/>
          </ac:spMkLst>
        </pc:spChg>
        <pc:spChg chg="mod">
          <ac:chgData name="Aldo Campi" userId="f040cd11-1a2d-4e59-b3d8-7e593b2dd76a" providerId="ADAL" clId="{1ACB6CF8-3ED2-458A-BA26-0DBADB9F347F}" dt="2024-04-10T07:33:37.159" v="353" actId="1076"/>
          <ac:spMkLst>
            <pc:docMk/>
            <pc:sldMk cId="324790358" sldId="3624"/>
            <ac:spMk id="39" creationId="{94A3E3C7-6BB2-311F-E0FF-418445B9B0B3}"/>
          </ac:spMkLst>
        </pc:spChg>
        <pc:spChg chg="mod">
          <ac:chgData name="Aldo Campi" userId="f040cd11-1a2d-4e59-b3d8-7e593b2dd76a" providerId="ADAL" clId="{1ACB6CF8-3ED2-458A-BA26-0DBADB9F347F}" dt="2024-04-10T07:33:37.159" v="353" actId="1076"/>
          <ac:spMkLst>
            <pc:docMk/>
            <pc:sldMk cId="324790358" sldId="3624"/>
            <ac:spMk id="40" creationId="{337C6363-3316-A26B-EB59-444CC63A8F3D}"/>
          </ac:spMkLst>
        </pc:spChg>
        <pc:spChg chg="mod">
          <ac:chgData name="Aldo Campi" userId="f040cd11-1a2d-4e59-b3d8-7e593b2dd76a" providerId="ADAL" clId="{1ACB6CF8-3ED2-458A-BA26-0DBADB9F347F}" dt="2024-04-10T07:33:37.159" v="353" actId="1076"/>
          <ac:spMkLst>
            <pc:docMk/>
            <pc:sldMk cId="324790358" sldId="3624"/>
            <ac:spMk id="44" creationId="{D66DF0A2-1CD7-E114-C015-6FB7E4C9F279}"/>
          </ac:spMkLst>
        </pc:spChg>
        <pc:spChg chg="mod">
          <ac:chgData name="Aldo Campi" userId="f040cd11-1a2d-4e59-b3d8-7e593b2dd76a" providerId="ADAL" clId="{1ACB6CF8-3ED2-458A-BA26-0DBADB9F347F}" dt="2024-04-10T07:33:37.159" v="353" actId="1076"/>
          <ac:spMkLst>
            <pc:docMk/>
            <pc:sldMk cId="324790358" sldId="3624"/>
            <ac:spMk id="45" creationId="{DEE9F3A0-CE6E-B479-FD88-8A951ED1A4B3}"/>
          </ac:spMkLst>
        </pc:spChg>
        <pc:spChg chg="del">
          <ac:chgData name="Aldo Campi" userId="f040cd11-1a2d-4e59-b3d8-7e593b2dd76a" providerId="ADAL" clId="{1ACB6CF8-3ED2-458A-BA26-0DBADB9F347F}" dt="2024-04-10T07:32:56.761" v="344" actId="478"/>
          <ac:spMkLst>
            <pc:docMk/>
            <pc:sldMk cId="324790358" sldId="3624"/>
            <ac:spMk id="51" creationId="{060102C1-0601-21F8-EE71-7FE23B31DB56}"/>
          </ac:spMkLst>
        </pc:spChg>
        <pc:grpChg chg="mod">
          <ac:chgData name="Aldo Campi" userId="f040cd11-1a2d-4e59-b3d8-7e593b2dd76a" providerId="ADAL" clId="{1ACB6CF8-3ED2-458A-BA26-0DBADB9F347F}" dt="2024-04-10T07:33:37.159" v="353" actId="1076"/>
          <ac:grpSpMkLst>
            <pc:docMk/>
            <pc:sldMk cId="324790358" sldId="3624"/>
            <ac:grpSpMk id="10" creationId="{1D9F9E8C-00ED-B6F6-E350-EBC94463F1BF}"/>
          </ac:grpSpMkLst>
        </pc:grpChg>
        <pc:grpChg chg="mod">
          <ac:chgData name="Aldo Campi" userId="f040cd11-1a2d-4e59-b3d8-7e593b2dd76a" providerId="ADAL" clId="{1ACB6CF8-3ED2-458A-BA26-0DBADB9F347F}" dt="2024-04-10T07:33:37.159" v="353" actId="1076"/>
          <ac:grpSpMkLst>
            <pc:docMk/>
            <pc:sldMk cId="324790358" sldId="3624"/>
            <ac:grpSpMk id="13" creationId="{42F7B518-86BA-5EC1-C5E2-6B0FBF639599}"/>
          </ac:grpSpMkLst>
        </pc:grpChg>
        <pc:grpChg chg="mod">
          <ac:chgData name="Aldo Campi" userId="f040cd11-1a2d-4e59-b3d8-7e593b2dd76a" providerId="ADAL" clId="{1ACB6CF8-3ED2-458A-BA26-0DBADB9F347F}" dt="2024-04-10T07:33:37.159" v="353" actId="1076"/>
          <ac:grpSpMkLst>
            <pc:docMk/>
            <pc:sldMk cId="324790358" sldId="3624"/>
            <ac:grpSpMk id="33" creationId="{49363DAD-0730-B6D0-7EBC-3FC9D09D5061}"/>
          </ac:grpSpMkLst>
        </pc:grpChg>
        <pc:grpChg chg="mod">
          <ac:chgData name="Aldo Campi" userId="f040cd11-1a2d-4e59-b3d8-7e593b2dd76a" providerId="ADAL" clId="{1ACB6CF8-3ED2-458A-BA26-0DBADB9F347F}" dt="2024-04-10T07:33:37.159" v="353" actId="1076"/>
          <ac:grpSpMkLst>
            <pc:docMk/>
            <pc:sldMk cId="324790358" sldId="3624"/>
            <ac:grpSpMk id="36" creationId="{E298A97B-A7F3-FB9E-38E7-7E4127214900}"/>
          </ac:grpSpMkLst>
        </pc:grpChg>
        <pc:grpChg chg="mod">
          <ac:chgData name="Aldo Campi" userId="f040cd11-1a2d-4e59-b3d8-7e593b2dd76a" providerId="ADAL" clId="{1ACB6CF8-3ED2-458A-BA26-0DBADB9F347F}" dt="2024-04-10T07:33:37.159" v="353" actId="1076"/>
          <ac:grpSpMkLst>
            <pc:docMk/>
            <pc:sldMk cId="324790358" sldId="3624"/>
            <ac:grpSpMk id="41" creationId="{C3CD5BE5-F744-636A-E76B-8E7E429D9E9C}"/>
          </ac:grpSpMkLst>
        </pc:grpChg>
        <pc:picChg chg="del">
          <ac:chgData name="Aldo Campi" userId="f040cd11-1a2d-4e59-b3d8-7e593b2dd76a" providerId="ADAL" clId="{1ACB6CF8-3ED2-458A-BA26-0DBADB9F347F}" dt="2024-04-10T07:32:51.146" v="343" actId="478"/>
          <ac:picMkLst>
            <pc:docMk/>
            <pc:sldMk cId="324790358" sldId="3624"/>
            <ac:picMk id="14" creationId="{5B5298DF-EAB0-FB52-3B85-2C449747FB85}"/>
          </ac:picMkLst>
        </pc:picChg>
        <pc:picChg chg="add mod modCrop">
          <ac:chgData name="Aldo Campi" userId="f040cd11-1a2d-4e59-b3d8-7e593b2dd76a" providerId="ADAL" clId="{1ACB6CF8-3ED2-458A-BA26-0DBADB9F347F}" dt="2024-04-10T07:39:46.587" v="396" actId="1076"/>
          <ac:picMkLst>
            <pc:docMk/>
            <pc:sldMk cId="324790358" sldId="3624"/>
            <ac:picMk id="20" creationId="{CE254FC9-D30F-05CE-51D0-5C20DFF1E67C}"/>
          </ac:picMkLst>
        </pc:picChg>
        <pc:picChg chg="del">
          <ac:chgData name="Aldo Campi" userId="f040cd11-1a2d-4e59-b3d8-7e593b2dd76a" providerId="ADAL" clId="{1ACB6CF8-3ED2-458A-BA26-0DBADB9F347F}" dt="2024-04-10T07:32:56.761" v="344" actId="478"/>
          <ac:picMkLst>
            <pc:docMk/>
            <pc:sldMk cId="324790358" sldId="3624"/>
            <ac:picMk id="50" creationId="{4238DE4D-0643-6735-256B-843BFE9232CC}"/>
          </ac:picMkLst>
        </pc:picChg>
        <pc:cxnChg chg="del">
          <ac:chgData name="Aldo Campi" userId="f040cd11-1a2d-4e59-b3d8-7e593b2dd76a" providerId="ADAL" clId="{1ACB6CF8-3ED2-458A-BA26-0DBADB9F347F}" dt="2024-04-10T07:32:51.146" v="343" actId="478"/>
          <ac:cxnSpMkLst>
            <pc:docMk/>
            <pc:sldMk cId="324790358" sldId="3624"/>
            <ac:cxnSpMk id="55" creationId="{4B1B7050-2262-752A-F033-DAD8F0643FBA}"/>
          </ac:cxnSpMkLst>
        </pc:cxnChg>
      </pc:sldChg>
      <pc:sldChg chg="add del">
        <pc:chgData name="Aldo Campi" userId="f040cd11-1a2d-4e59-b3d8-7e593b2dd76a" providerId="ADAL" clId="{1ACB6CF8-3ED2-458A-BA26-0DBADB9F347F}" dt="2024-04-10T07:13:28.768" v="1"/>
        <pc:sldMkLst>
          <pc:docMk/>
          <pc:sldMk cId="2238554801" sldId="3624"/>
        </pc:sldMkLst>
      </pc:sldChg>
      <pc:sldChg chg="addSp delSp modSp add mod delAnim modAnim">
        <pc:chgData name="Aldo Campi" userId="f040cd11-1a2d-4e59-b3d8-7e593b2dd76a" providerId="ADAL" clId="{1ACB6CF8-3ED2-458A-BA26-0DBADB9F347F}" dt="2024-04-10T10:11:25.988" v="2464" actId="478"/>
        <pc:sldMkLst>
          <pc:docMk/>
          <pc:sldMk cId="3720180757" sldId="3625"/>
        </pc:sldMkLst>
        <pc:spChg chg="mod">
          <ac:chgData name="Aldo Campi" userId="f040cd11-1a2d-4e59-b3d8-7e593b2dd76a" providerId="ADAL" clId="{1ACB6CF8-3ED2-458A-BA26-0DBADB9F347F}" dt="2024-04-10T10:10:47.854" v="2461" actId="20577"/>
          <ac:spMkLst>
            <pc:docMk/>
            <pc:sldMk cId="3720180757" sldId="3625"/>
            <ac:spMk id="2" creationId="{8EB57F2D-A021-4972-89DA-7544CED52A08}"/>
          </ac:spMkLst>
        </pc:spChg>
        <pc:spChg chg="mod">
          <ac:chgData name="Aldo Campi" userId="f040cd11-1a2d-4e59-b3d8-7e593b2dd76a" providerId="ADAL" clId="{1ACB6CF8-3ED2-458A-BA26-0DBADB9F347F}" dt="2024-04-10T10:07:49.309" v="2421" actId="207"/>
          <ac:spMkLst>
            <pc:docMk/>
            <pc:sldMk cId="3720180757" sldId="3625"/>
            <ac:spMk id="3" creationId="{C0DFB4D3-AD60-9F0D-4801-CC352E662638}"/>
          </ac:spMkLst>
        </pc:spChg>
        <pc:spChg chg="add mod">
          <ac:chgData name="Aldo Campi" userId="f040cd11-1a2d-4e59-b3d8-7e593b2dd76a" providerId="ADAL" clId="{1ACB6CF8-3ED2-458A-BA26-0DBADB9F347F}" dt="2024-04-10T08:05:10.185" v="740" actId="20577"/>
          <ac:spMkLst>
            <pc:docMk/>
            <pc:sldMk cId="3720180757" sldId="3625"/>
            <ac:spMk id="4" creationId="{D70D4141-1631-A074-C435-451DE4210979}"/>
          </ac:spMkLst>
        </pc:spChg>
        <pc:spChg chg="mod">
          <ac:chgData name="Aldo Campi" userId="f040cd11-1a2d-4e59-b3d8-7e593b2dd76a" providerId="ADAL" clId="{1ACB6CF8-3ED2-458A-BA26-0DBADB9F347F}" dt="2024-04-10T10:09:05.688" v="2423" actId="207"/>
          <ac:spMkLst>
            <pc:docMk/>
            <pc:sldMk cId="3720180757" sldId="3625"/>
            <ac:spMk id="6" creationId="{EABDAAD1-C774-2EEB-BE27-CD705BBA0C83}"/>
          </ac:spMkLst>
        </pc:spChg>
        <pc:spChg chg="mod">
          <ac:chgData name="Aldo Campi" userId="f040cd11-1a2d-4e59-b3d8-7e593b2dd76a" providerId="ADAL" clId="{1ACB6CF8-3ED2-458A-BA26-0DBADB9F347F}" dt="2024-04-10T07:46:12.670" v="632" actId="1076"/>
          <ac:spMkLst>
            <pc:docMk/>
            <pc:sldMk cId="3720180757" sldId="3625"/>
            <ac:spMk id="7" creationId="{052AB8FE-D26A-51C1-E225-2D936B2E2B82}"/>
          </ac:spMkLst>
        </pc:spChg>
        <pc:spChg chg="mod">
          <ac:chgData name="Aldo Campi" userId="f040cd11-1a2d-4e59-b3d8-7e593b2dd76a" providerId="ADAL" clId="{1ACB6CF8-3ED2-458A-BA26-0DBADB9F347F}" dt="2024-04-10T10:09:05.688" v="2423" actId="207"/>
          <ac:spMkLst>
            <pc:docMk/>
            <pc:sldMk cId="3720180757" sldId="3625"/>
            <ac:spMk id="8" creationId="{AE27DE7E-8031-65F9-3593-AB47CE52AEB8}"/>
          </ac:spMkLst>
        </pc:spChg>
        <pc:spChg chg="del mod">
          <ac:chgData name="Aldo Campi" userId="f040cd11-1a2d-4e59-b3d8-7e593b2dd76a" providerId="ADAL" clId="{1ACB6CF8-3ED2-458A-BA26-0DBADB9F347F}" dt="2024-04-10T07:40:55.050" v="500" actId="478"/>
          <ac:spMkLst>
            <pc:docMk/>
            <pc:sldMk cId="3720180757" sldId="3625"/>
            <ac:spMk id="9" creationId="{A2E0DB60-0ACC-1E2F-6C39-B30198F3338F}"/>
          </ac:spMkLst>
        </pc:spChg>
        <pc:spChg chg="add mod">
          <ac:chgData name="Aldo Campi" userId="f040cd11-1a2d-4e59-b3d8-7e593b2dd76a" providerId="ADAL" clId="{1ACB6CF8-3ED2-458A-BA26-0DBADB9F347F}" dt="2024-04-10T07:43:53.283" v="534" actId="14100"/>
          <ac:spMkLst>
            <pc:docMk/>
            <pc:sldMk cId="3720180757" sldId="3625"/>
            <ac:spMk id="15" creationId="{46566B06-94B5-2B37-0FC0-5B206E3D52E5}"/>
          </ac:spMkLst>
        </pc:spChg>
        <pc:spChg chg="del">
          <ac:chgData name="Aldo Campi" userId="f040cd11-1a2d-4e59-b3d8-7e593b2dd76a" providerId="ADAL" clId="{1ACB6CF8-3ED2-458A-BA26-0DBADB9F347F}" dt="2024-04-10T07:40:11.786" v="401" actId="478"/>
          <ac:spMkLst>
            <pc:docMk/>
            <pc:sldMk cId="3720180757" sldId="3625"/>
            <ac:spMk id="18" creationId="{7EACCD1F-B00B-8233-7AE4-42FA5FB66AA2}"/>
          </ac:spMkLst>
        </pc:spChg>
        <pc:spChg chg="del">
          <ac:chgData name="Aldo Campi" userId="f040cd11-1a2d-4e59-b3d8-7e593b2dd76a" providerId="ADAL" clId="{1ACB6CF8-3ED2-458A-BA26-0DBADB9F347F}" dt="2024-04-10T07:40:11.786" v="401" actId="478"/>
          <ac:spMkLst>
            <pc:docMk/>
            <pc:sldMk cId="3720180757" sldId="3625"/>
            <ac:spMk id="19" creationId="{486E9AC5-CE85-7D40-1406-FC38071FBC6D}"/>
          </ac:spMkLst>
        </pc:spChg>
        <pc:spChg chg="add del mod">
          <ac:chgData name="Aldo Campi" userId="f040cd11-1a2d-4e59-b3d8-7e593b2dd76a" providerId="ADAL" clId="{1ACB6CF8-3ED2-458A-BA26-0DBADB9F347F}" dt="2024-04-10T07:43:29.029" v="518" actId="478"/>
          <ac:spMkLst>
            <pc:docMk/>
            <pc:sldMk cId="3720180757" sldId="3625"/>
            <ac:spMk id="21" creationId="{766D35F6-BD4A-E6E5-884B-C593A45D2FEA}"/>
          </ac:spMkLst>
        </pc:spChg>
        <pc:spChg chg="add mod">
          <ac:chgData name="Aldo Campi" userId="f040cd11-1a2d-4e59-b3d8-7e593b2dd76a" providerId="ADAL" clId="{1ACB6CF8-3ED2-458A-BA26-0DBADB9F347F}" dt="2024-04-10T10:09:05.688" v="2423" actId="207"/>
          <ac:spMkLst>
            <pc:docMk/>
            <pc:sldMk cId="3720180757" sldId="3625"/>
            <ac:spMk id="22" creationId="{77E08D5D-2D8E-6627-8E28-4BEDA58741F1}"/>
          </ac:spMkLst>
        </pc:spChg>
        <pc:spChg chg="add mod">
          <ac:chgData name="Aldo Campi" userId="f040cd11-1a2d-4e59-b3d8-7e593b2dd76a" providerId="ADAL" clId="{1ACB6CF8-3ED2-458A-BA26-0DBADB9F347F}" dt="2024-04-10T09:17:15.365" v="1332" actId="20577"/>
          <ac:spMkLst>
            <pc:docMk/>
            <pc:sldMk cId="3720180757" sldId="3625"/>
            <ac:spMk id="23" creationId="{B788B1D3-E515-FB6D-6EAC-46B695355439}"/>
          </ac:spMkLst>
        </pc:spChg>
        <pc:spChg chg="add mod">
          <ac:chgData name="Aldo Campi" userId="f040cd11-1a2d-4e59-b3d8-7e593b2dd76a" providerId="ADAL" clId="{1ACB6CF8-3ED2-458A-BA26-0DBADB9F347F}" dt="2024-04-10T08:03:37.063" v="652" actId="1076"/>
          <ac:spMkLst>
            <pc:docMk/>
            <pc:sldMk cId="3720180757" sldId="3625"/>
            <ac:spMk id="26" creationId="{8BFC3749-DA46-626A-CCF7-0D80AE14C9DD}"/>
          </ac:spMkLst>
        </pc:spChg>
        <pc:spChg chg="add del mod">
          <ac:chgData name="Aldo Campi" userId="f040cd11-1a2d-4e59-b3d8-7e593b2dd76a" providerId="ADAL" clId="{1ACB6CF8-3ED2-458A-BA26-0DBADB9F347F}" dt="2024-04-10T10:04:47.534" v="2369" actId="478"/>
          <ac:spMkLst>
            <pc:docMk/>
            <pc:sldMk cId="3720180757" sldId="3625"/>
            <ac:spMk id="27" creationId="{74930947-4AA8-B350-F2D8-848011EC4CC6}"/>
          </ac:spMkLst>
        </pc:spChg>
        <pc:spChg chg="add mod">
          <ac:chgData name="Aldo Campi" userId="f040cd11-1a2d-4e59-b3d8-7e593b2dd76a" providerId="ADAL" clId="{1ACB6CF8-3ED2-458A-BA26-0DBADB9F347F}" dt="2024-04-10T10:08:33.239" v="2422" actId="208"/>
          <ac:spMkLst>
            <pc:docMk/>
            <pc:sldMk cId="3720180757" sldId="3625"/>
            <ac:spMk id="28" creationId="{F8A26E10-0EEC-2F15-DB09-F8C7F5A7BE66}"/>
          </ac:spMkLst>
        </pc:spChg>
        <pc:spChg chg="add mod">
          <ac:chgData name="Aldo Campi" userId="f040cd11-1a2d-4e59-b3d8-7e593b2dd76a" providerId="ADAL" clId="{1ACB6CF8-3ED2-458A-BA26-0DBADB9F347F}" dt="2024-04-10T10:05:47.181" v="2398" actId="1076"/>
          <ac:spMkLst>
            <pc:docMk/>
            <pc:sldMk cId="3720180757" sldId="3625"/>
            <ac:spMk id="29" creationId="{1E9656E1-7706-8F56-30C3-CCBE4008C4B4}"/>
          </ac:spMkLst>
        </pc:spChg>
        <pc:spChg chg="add mod">
          <ac:chgData name="Aldo Campi" userId="f040cd11-1a2d-4e59-b3d8-7e593b2dd76a" providerId="ADAL" clId="{1ACB6CF8-3ED2-458A-BA26-0DBADB9F347F}" dt="2024-04-10T10:08:33.239" v="2422" actId="208"/>
          <ac:spMkLst>
            <pc:docMk/>
            <pc:sldMk cId="3720180757" sldId="3625"/>
            <ac:spMk id="30" creationId="{BD42E65D-BC3D-9637-106E-3CBEBEFA0276}"/>
          </ac:spMkLst>
        </pc:spChg>
        <pc:spChg chg="del">
          <ac:chgData name="Aldo Campi" userId="f040cd11-1a2d-4e59-b3d8-7e593b2dd76a" providerId="ADAL" clId="{1ACB6CF8-3ED2-458A-BA26-0DBADB9F347F}" dt="2024-04-10T07:40:08.519" v="400" actId="478"/>
          <ac:spMkLst>
            <pc:docMk/>
            <pc:sldMk cId="3720180757" sldId="3625"/>
            <ac:spMk id="31" creationId="{848D9500-7070-25A4-BCE1-A9A97BBD9682}"/>
          </ac:spMkLst>
        </pc:spChg>
        <pc:spChg chg="del">
          <ac:chgData name="Aldo Campi" userId="f040cd11-1a2d-4e59-b3d8-7e593b2dd76a" providerId="ADAL" clId="{1ACB6CF8-3ED2-458A-BA26-0DBADB9F347F}" dt="2024-04-10T07:40:08.519" v="400" actId="478"/>
          <ac:spMkLst>
            <pc:docMk/>
            <pc:sldMk cId="3720180757" sldId="3625"/>
            <ac:spMk id="32" creationId="{20662B37-E26E-5785-F9F2-5F858854B6E7}"/>
          </ac:spMkLst>
        </pc:spChg>
        <pc:spChg chg="del">
          <ac:chgData name="Aldo Campi" userId="f040cd11-1a2d-4e59-b3d8-7e593b2dd76a" providerId="ADAL" clId="{1ACB6CF8-3ED2-458A-BA26-0DBADB9F347F}" dt="2024-04-10T07:40:06.119" v="399" actId="478"/>
          <ac:spMkLst>
            <pc:docMk/>
            <pc:sldMk cId="3720180757" sldId="3625"/>
            <ac:spMk id="39" creationId="{94A3E3C7-6BB2-311F-E0FF-418445B9B0B3}"/>
          </ac:spMkLst>
        </pc:spChg>
        <pc:spChg chg="del">
          <ac:chgData name="Aldo Campi" userId="f040cd11-1a2d-4e59-b3d8-7e593b2dd76a" providerId="ADAL" clId="{1ACB6CF8-3ED2-458A-BA26-0DBADB9F347F}" dt="2024-04-10T07:40:06.119" v="399" actId="478"/>
          <ac:spMkLst>
            <pc:docMk/>
            <pc:sldMk cId="3720180757" sldId="3625"/>
            <ac:spMk id="40" creationId="{337C6363-3316-A26B-EB59-444CC63A8F3D}"/>
          </ac:spMkLst>
        </pc:spChg>
        <pc:spChg chg="del">
          <ac:chgData name="Aldo Campi" userId="f040cd11-1a2d-4e59-b3d8-7e593b2dd76a" providerId="ADAL" clId="{1ACB6CF8-3ED2-458A-BA26-0DBADB9F347F}" dt="2024-04-10T07:40:08.519" v="400" actId="478"/>
          <ac:spMkLst>
            <pc:docMk/>
            <pc:sldMk cId="3720180757" sldId="3625"/>
            <ac:spMk id="44" creationId="{D66DF0A2-1CD7-E114-C015-6FB7E4C9F279}"/>
          </ac:spMkLst>
        </pc:spChg>
        <pc:spChg chg="del">
          <ac:chgData name="Aldo Campi" userId="f040cd11-1a2d-4e59-b3d8-7e593b2dd76a" providerId="ADAL" clId="{1ACB6CF8-3ED2-458A-BA26-0DBADB9F347F}" dt="2024-04-10T07:40:06.119" v="399" actId="478"/>
          <ac:spMkLst>
            <pc:docMk/>
            <pc:sldMk cId="3720180757" sldId="3625"/>
            <ac:spMk id="45" creationId="{DEE9F3A0-CE6E-B479-FD88-8A951ED1A4B3}"/>
          </ac:spMkLst>
        </pc:spChg>
        <pc:grpChg chg="del mod">
          <ac:chgData name="Aldo Campi" userId="f040cd11-1a2d-4e59-b3d8-7e593b2dd76a" providerId="ADAL" clId="{1ACB6CF8-3ED2-458A-BA26-0DBADB9F347F}" dt="2024-04-10T07:40:53.466" v="499" actId="478"/>
          <ac:grpSpMkLst>
            <pc:docMk/>
            <pc:sldMk cId="3720180757" sldId="3625"/>
            <ac:grpSpMk id="10" creationId="{1D9F9E8C-00ED-B6F6-E350-EBC94463F1BF}"/>
          </ac:grpSpMkLst>
        </pc:grpChg>
        <pc:grpChg chg="del">
          <ac:chgData name="Aldo Campi" userId="f040cd11-1a2d-4e59-b3d8-7e593b2dd76a" providerId="ADAL" clId="{1ACB6CF8-3ED2-458A-BA26-0DBADB9F347F}" dt="2024-04-10T07:40:28.701" v="492" actId="478"/>
          <ac:grpSpMkLst>
            <pc:docMk/>
            <pc:sldMk cId="3720180757" sldId="3625"/>
            <ac:grpSpMk id="13" creationId="{42F7B518-86BA-5EC1-C5E2-6B0FBF639599}"/>
          </ac:grpSpMkLst>
        </pc:grpChg>
        <pc:grpChg chg="del">
          <ac:chgData name="Aldo Campi" userId="f040cd11-1a2d-4e59-b3d8-7e593b2dd76a" providerId="ADAL" clId="{1ACB6CF8-3ED2-458A-BA26-0DBADB9F347F}" dt="2024-04-10T07:40:08.519" v="400" actId="478"/>
          <ac:grpSpMkLst>
            <pc:docMk/>
            <pc:sldMk cId="3720180757" sldId="3625"/>
            <ac:grpSpMk id="33" creationId="{49363DAD-0730-B6D0-7EBC-3FC9D09D5061}"/>
          </ac:grpSpMkLst>
        </pc:grpChg>
        <pc:grpChg chg="del">
          <ac:chgData name="Aldo Campi" userId="f040cd11-1a2d-4e59-b3d8-7e593b2dd76a" providerId="ADAL" clId="{1ACB6CF8-3ED2-458A-BA26-0DBADB9F347F}" dt="2024-04-10T07:40:11.786" v="401" actId="478"/>
          <ac:grpSpMkLst>
            <pc:docMk/>
            <pc:sldMk cId="3720180757" sldId="3625"/>
            <ac:grpSpMk id="36" creationId="{E298A97B-A7F3-FB9E-38E7-7E4127214900}"/>
          </ac:grpSpMkLst>
        </pc:grpChg>
        <pc:grpChg chg="del">
          <ac:chgData name="Aldo Campi" userId="f040cd11-1a2d-4e59-b3d8-7e593b2dd76a" providerId="ADAL" clId="{1ACB6CF8-3ED2-458A-BA26-0DBADB9F347F}" dt="2024-04-10T07:40:06.119" v="399" actId="478"/>
          <ac:grpSpMkLst>
            <pc:docMk/>
            <pc:sldMk cId="3720180757" sldId="3625"/>
            <ac:grpSpMk id="41" creationId="{C3CD5BE5-F744-636A-E76B-8E7E429D9E9C}"/>
          </ac:grpSpMkLst>
        </pc:grpChg>
        <pc:picChg chg="add mod">
          <ac:chgData name="Aldo Campi" userId="f040cd11-1a2d-4e59-b3d8-7e593b2dd76a" providerId="ADAL" clId="{1ACB6CF8-3ED2-458A-BA26-0DBADB9F347F}" dt="2024-04-10T07:42:50.888" v="511" actId="1076"/>
          <ac:picMkLst>
            <pc:docMk/>
            <pc:sldMk cId="3720180757" sldId="3625"/>
            <ac:picMk id="5" creationId="{E268CDE3-6BED-7985-7FD6-E434A34BFCC7}"/>
          </ac:picMkLst>
        </pc:picChg>
        <pc:picChg chg="add mod">
          <ac:chgData name="Aldo Campi" userId="f040cd11-1a2d-4e59-b3d8-7e593b2dd76a" providerId="ADAL" clId="{1ACB6CF8-3ED2-458A-BA26-0DBADB9F347F}" dt="2024-04-10T07:43:41.220" v="523" actId="1076"/>
          <ac:picMkLst>
            <pc:docMk/>
            <pc:sldMk cId="3720180757" sldId="3625"/>
            <ac:picMk id="14" creationId="{C2774181-CD6F-92F9-0A1E-AC986D0DF90F}"/>
          </ac:picMkLst>
        </pc:picChg>
        <pc:picChg chg="mod">
          <ac:chgData name="Aldo Campi" userId="f040cd11-1a2d-4e59-b3d8-7e593b2dd76a" providerId="ADAL" clId="{1ACB6CF8-3ED2-458A-BA26-0DBADB9F347F}" dt="2024-04-10T07:46:12.670" v="632" actId="1076"/>
          <ac:picMkLst>
            <pc:docMk/>
            <pc:sldMk cId="3720180757" sldId="3625"/>
            <ac:picMk id="20" creationId="{CE254FC9-D30F-05CE-51D0-5C20DFF1E67C}"/>
          </ac:picMkLst>
        </pc:picChg>
        <pc:picChg chg="add mod">
          <ac:chgData name="Aldo Campi" userId="f040cd11-1a2d-4e59-b3d8-7e593b2dd76a" providerId="ADAL" clId="{1ACB6CF8-3ED2-458A-BA26-0DBADB9F347F}" dt="2024-04-10T08:03:30.912" v="651" actId="1076"/>
          <ac:picMkLst>
            <pc:docMk/>
            <pc:sldMk cId="3720180757" sldId="3625"/>
            <ac:picMk id="24" creationId="{C7A44E7B-5926-3EAC-520A-E50974D67441}"/>
          </ac:picMkLst>
        </pc:picChg>
        <pc:picChg chg="add del mod">
          <ac:chgData name="Aldo Campi" userId="f040cd11-1a2d-4e59-b3d8-7e593b2dd76a" providerId="ADAL" clId="{1ACB6CF8-3ED2-458A-BA26-0DBADB9F347F}" dt="2024-04-10T10:11:25.988" v="2464" actId="478"/>
          <ac:picMkLst>
            <pc:docMk/>
            <pc:sldMk cId="3720180757" sldId="3625"/>
            <ac:picMk id="25" creationId="{CFF6D0E1-7548-437F-BDFF-3D171BE5A78C}"/>
          </ac:picMkLst>
        </pc:picChg>
      </pc:sldChg>
      <pc:sldChg chg="addSp delSp modSp add mod modAnim">
        <pc:chgData name="Aldo Campi" userId="f040cd11-1a2d-4e59-b3d8-7e593b2dd76a" providerId="ADAL" clId="{1ACB6CF8-3ED2-458A-BA26-0DBADB9F347F}" dt="2024-04-10T10:10:56.319" v="2463" actId="20577"/>
        <pc:sldMkLst>
          <pc:docMk/>
          <pc:sldMk cId="772776025" sldId="3626"/>
        </pc:sldMkLst>
        <pc:spChg chg="mod">
          <ac:chgData name="Aldo Campi" userId="f040cd11-1a2d-4e59-b3d8-7e593b2dd76a" providerId="ADAL" clId="{1ACB6CF8-3ED2-458A-BA26-0DBADB9F347F}" dt="2024-04-10T10:10:56.319" v="2463" actId="20577"/>
          <ac:spMkLst>
            <pc:docMk/>
            <pc:sldMk cId="772776025" sldId="3626"/>
            <ac:spMk id="2" creationId="{8EB57F2D-A021-4972-89DA-7544CED52A08}"/>
          </ac:spMkLst>
        </pc:spChg>
        <pc:spChg chg="mod">
          <ac:chgData name="Aldo Campi" userId="f040cd11-1a2d-4e59-b3d8-7e593b2dd76a" providerId="ADAL" clId="{1ACB6CF8-3ED2-458A-BA26-0DBADB9F347F}" dt="2024-04-10T10:09:37.753" v="2428" actId="207"/>
          <ac:spMkLst>
            <pc:docMk/>
            <pc:sldMk cId="772776025" sldId="3626"/>
            <ac:spMk id="3" creationId="{C0DFB4D3-AD60-9F0D-4801-CC352E662638}"/>
          </ac:spMkLst>
        </pc:spChg>
        <pc:spChg chg="mod">
          <ac:chgData name="Aldo Campi" userId="f040cd11-1a2d-4e59-b3d8-7e593b2dd76a" providerId="ADAL" clId="{1ACB6CF8-3ED2-458A-BA26-0DBADB9F347F}" dt="2024-04-10T09:21:37.224" v="1835" actId="313"/>
          <ac:spMkLst>
            <pc:docMk/>
            <pc:sldMk cId="772776025" sldId="3626"/>
            <ac:spMk id="4" creationId="{D70D4141-1631-A074-C435-451DE4210979}"/>
          </ac:spMkLst>
        </pc:spChg>
        <pc:spChg chg="mod">
          <ac:chgData name="Aldo Campi" userId="f040cd11-1a2d-4e59-b3d8-7e593b2dd76a" providerId="ADAL" clId="{1ACB6CF8-3ED2-458A-BA26-0DBADB9F347F}" dt="2024-04-10T10:09:50.486" v="2430" actId="208"/>
          <ac:spMkLst>
            <pc:docMk/>
            <pc:sldMk cId="772776025" sldId="3626"/>
            <ac:spMk id="6" creationId="{EABDAAD1-C774-2EEB-BE27-CD705BBA0C83}"/>
          </ac:spMkLst>
        </pc:spChg>
        <pc:spChg chg="mod">
          <ac:chgData name="Aldo Campi" userId="f040cd11-1a2d-4e59-b3d8-7e593b2dd76a" providerId="ADAL" clId="{1ACB6CF8-3ED2-458A-BA26-0DBADB9F347F}" dt="2024-04-10T09:19:54.294" v="1598" actId="20577"/>
          <ac:spMkLst>
            <pc:docMk/>
            <pc:sldMk cId="772776025" sldId="3626"/>
            <ac:spMk id="7" creationId="{052AB8FE-D26A-51C1-E225-2D936B2E2B82}"/>
          </ac:spMkLst>
        </pc:spChg>
        <pc:spChg chg="mod">
          <ac:chgData name="Aldo Campi" userId="f040cd11-1a2d-4e59-b3d8-7e593b2dd76a" providerId="ADAL" clId="{1ACB6CF8-3ED2-458A-BA26-0DBADB9F347F}" dt="2024-04-10T10:09:50.486" v="2430" actId="208"/>
          <ac:spMkLst>
            <pc:docMk/>
            <pc:sldMk cId="772776025" sldId="3626"/>
            <ac:spMk id="8" creationId="{AE27DE7E-8031-65F9-3593-AB47CE52AEB8}"/>
          </ac:spMkLst>
        </pc:spChg>
        <pc:spChg chg="add mod">
          <ac:chgData name="Aldo Campi" userId="f040cd11-1a2d-4e59-b3d8-7e593b2dd76a" providerId="ADAL" clId="{1ACB6CF8-3ED2-458A-BA26-0DBADB9F347F}" dt="2024-04-10T08:08:48.745" v="1086" actId="1076"/>
          <ac:spMkLst>
            <pc:docMk/>
            <pc:sldMk cId="772776025" sldId="3626"/>
            <ac:spMk id="9" creationId="{34CCBBC2-4611-19A8-2EC3-D036F288D873}"/>
          </ac:spMkLst>
        </pc:spChg>
        <pc:spChg chg="mod">
          <ac:chgData name="Aldo Campi" userId="f040cd11-1a2d-4e59-b3d8-7e593b2dd76a" providerId="ADAL" clId="{1ACB6CF8-3ED2-458A-BA26-0DBADB9F347F}" dt="2024-04-10T09:26:06.500" v="2140" actId="20577"/>
          <ac:spMkLst>
            <pc:docMk/>
            <pc:sldMk cId="772776025" sldId="3626"/>
            <ac:spMk id="15" creationId="{46566B06-94B5-2B37-0FC0-5B206E3D52E5}"/>
          </ac:spMkLst>
        </pc:spChg>
        <pc:spChg chg="add mod">
          <ac:chgData name="Aldo Campi" userId="f040cd11-1a2d-4e59-b3d8-7e593b2dd76a" providerId="ADAL" clId="{1ACB6CF8-3ED2-458A-BA26-0DBADB9F347F}" dt="2024-04-10T09:19:11.662" v="1595" actId="14100"/>
          <ac:spMkLst>
            <pc:docMk/>
            <pc:sldMk cId="772776025" sldId="3626"/>
            <ac:spMk id="19" creationId="{326BBBAB-4E0B-5ABE-3EFE-24271D036185}"/>
          </ac:spMkLst>
        </pc:spChg>
        <pc:spChg chg="mod">
          <ac:chgData name="Aldo Campi" userId="f040cd11-1a2d-4e59-b3d8-7e593b2dd76a" providerId="ADAL" clId="{1ACB6CF8-3ED2-458A-BA26-0DBADB9F347F}" dt="2024-04-10T10:09:50.486" v="2430" actId="208"/>
          <ac:spMkLst>
            <pc:docMk/>
            <pc:sldMk cId="772776025" sldId="3626"/>
            <ac:spMk id="22" creationId="{77E08D5D-2D8E-6627-8E28-4BEDA58741F1}"/>
          </ac:spMkLst>
        </pc:spChg>
        <pc:spChg chg="mod">
          <ac:chgData name="Aldo Campi" userId="f040cd11-1a2d-4e59-b3d8-7e593b2dd76a" providerId="ADAL" clId="{1ACB6CF8-3ED2-458A-BA26-0DBADB9F347F}" dt="2024-04-10T09:23:28.538" v="2058" actId="20577"/>
          <ac:spMkLst>
            <pc:docMk/>
            <pc:sldMk cId="772776025" sldId="3626"/>
            <ac:spMk id="23" creationId="{B788B1D3-E515-FB6D-6EAC-46B695355439}"/>
          </ac:spMkLst>
        </pc:spChg>
        <pc:spChg chg="del">
          <ac:chgData name="Aldo Campi" userId="f040cd11-1a2d-4e59-b3d8-7e593b2dd76a" providerId="ADAL" clId="{1ACB6CF8-3ED2-458A-BA26-0DBADB9F347F}" dt="2024-04-10T08:10:08.756" v="1158" actId="478"/>
          <ac:spMkLst>
            <pc:docMk/>
            <pc:sldMk cId="772776025" sldId="3626"/>
            <ac:spMk id="26" creationId="{8BFC3749-DA46-626A-CCF7-0D80AE14C9DD}"/>
          </ac:spMkLst>
        </pc:spChg>
        <pc:spChg chg="add mod">
          <ac:chgData name="Aldo Campi" userId="f040cd11-1a2d-4e59-b3d8-7e593b2dd76a" providerId="ADAL" clId="{1ACB6CF8-3ED2-458A-BA26-0DBADB9F347F}" dt="2024-04-10T10:09:20.704" v="2427" actId="207"/>
          <ac:spMkLst>
            <pc:docMk/>
            <pc:sldMk cId="772776025" sldId="3626"/>
            <ac:spMk id="28" creationId="{C8B85542-A623-5B60-8EDD-7152BDC75E99}"/>
          </ac:spMkLst>
        </pc:spChg>
        <pc:spChg chg="add mod">
          <ac:chgData name="Aldo Campi" userId="f040cd11-1a2d-4e59-b3d8-7e593b2dd76a" providerId="ADAL" clId="{1ACB6CF8-3ED2-458A-BA26-0DBADB9F347F}" dt="2024-04-10T10:07:11.560" v="2420" actId="20577"/>
          <ac:spMkLst>
            <pc:docMk/>
            <pc:sldMk cId="772776025" sldId="3626"/>
            <ac:spMk id="29" creationId="{A0F6A892-F748-4D02-F47E-B07C2C2B7572}"/>
          </ac:spMkLst>
        </pc:spChg>
        <pc:spChg chg="add mod">
          <ac:chgData name="Aldo Campi" userId="f040cd11-1a2d-4e59-b3d8-7e593b2dd76a" providerId="ADAL" clId="{1ACB6CF8-3ED2-458A-BA26-0DBADB9F347F}" dt="2024-04-10T10:09:20.704" v="2427" actId="207"/>
          <ac:spMkLst>
            <pc:docMk/>
            <pc:sldMk cId="772776025" sldId="3626"/>
            <ac:spMk id="30" creationId="{AE5721EE-DA5C-B6C1-B509-6955A734E5FE}"/>
          </ac:spMkLst>
        </pc:spChg>
        <pc:grpChg chg="add mod">
          <ac:chgData name="Aldo Campi" userId="f040cd11-1a2d-4e59-b3d8-7e593b2dd76a" providerId="ADAL" clId="{1ACB6CF8-3ED2-458A-BA26-0DBADB9F347F}" dt="2024-04-10T09:19:20.645" v="1596" actId="1076"/>
          <ac:grpSpMkLst>
            <pc:docMk/>
            <pc:sldMk cId="772776025" sldId="3626"/>
            <ac:grpSpMk id="10" creationId="{5A67367D-6EED-A1BC-0444-CB71A8C70C95}"/>
          </ac:grpSpMkLst>
        </pc:grpChg>
        <pc:grpChg chg="add mod">
          <ac:chgData name="Aldo Campi" userId="f040cd11-1a2d-4e59-b3d8-7e593b2dd76a" providerId="ADAL" clId="{1ACB6CF8-3ED2-458A-BA26-0DBADB9F347F}" dt="2024-04-10T09:19:20.645" v="1596" actId="1076"/>
          <ac:grpSpMkLst>
            <pc:docMk/>
            <pc:sldMk cId="772776025" sldId="3626"/>
            <ac:grpSpMk id="13" creationId="{D685E3CB-3259-6644-5423-5DB848D51ECE}"/>
          </ac:grpSpMkLst>
        </pc:grpChg>
        <pc:picChg chg="del">
          <ac:chgData name="Aldo Campi" userId="f040cd11-1a2d-4e59-b3d8-7e593b2dd76a" providerId="ADAL" clId="{1ACB6CF8-3ED2-458A-BA26-0DBADB9F347F}" dt="2024-04-10T09:24:25.252" v="2059" actId="478"/>
          <ac:picMkLst>
            <pc:docMk/>
            <pc:sldMk cId="772776025" sldId="3626"/>
            <ac:picMk id="5" creationId="{E268CDE3-6BED-7985-7FD6-E434A34BFCC7}"/>
          </ac:picMkLst>
        </pc:picChg>
        <pc:picChg chg="mod">
          <ac:chgData name="Aldo Campi" userId="f040cd11-1a2d-4e59-b3d8-7e593b2dd76a" providerId="ADAL" clId="{1ACB6CF8-3ED2-458A-BA26-0DBADB9F347F}" dt="2024-04-10T09:19:20.645" v="1596" actId="1076"/>
          <ac:picMkLst>
            <pc:docMk/>
            <pc:sldMk cId="772776025" sldId="3626"/>
            <ac:picMk id="11" creationId="{0D519B3E-C130-7D8C-4011-7C11454855AE}"/>
          </ac:picMkLst>
        </pc:picChg>
        <pc:picChg chg="mod">
          <ac:chgData name="Aldo Campi" userId="f040cd11-1a2d-4e59-b3d8-7e593b2dd76a" providerId="ADAL" clId="{1ACB6CF8-3ED2-458A-BA26-0DBADB9F347F}" dt="2024-04-10T09:19:20.645" v="1596" actId="1076"/>
          <ac:picMkLst>
            <pc:docMk/>
            <pc:sldMk cId="772776025" sldId="3626"/>
            <ac:picMk id="12" creationId="{6C551230-F2EC-04FB-1B51-ED93ED072FF7}"/>
          </ac:picMkLst>
        </pc:picChg>
        <pc:picChg chg="del">
          <ac:chgData name="Aldo Campi" userId="f040cd11-1a2d-4e59-b3d8-7e593b2dd76a" providerId="ADAL" clId="{1ACB6CF8-3ED2-458A-BA26-0DBADB9F347F}" dt="2024-04-10T09:25:20.900" v="2064" actId="478"/>
          <ac:picMkLst>
            <pc:docMk/>
            <pc:sldMk cId="772776025" sldId="3626"/>
            <ac:picMk id="14" creationId="{C2774181-CD6F-92F9-0A1E-AC986D0DF90F}"/>
          </ac:picMkLst>
        </pc:picChg>
        <pc:picChg chg="mod">
          <ac:chgData name="Aldo Campi" userId="f040cd11-1a2d-4e59-b3d8-7e593b2dd76a" providerId="ADAL" clId="{1ACB6CF8-3ED2-458A-BA26-0DBADB9F347F}" dt="2024-04-10T09:19:20.645" v="1596" actId="1076"/>
          <ac:picMkLst>
            <pc:docMk/>
            <pc:sldMk cId="772776025" sldId="3626"/>
            <ac:picMk id="16" creationId="{F7EDEBF5-AB88-E923-0F88-965A9F96577C}"/>
          </ac:picMkLst>
        </pc:picChg>
        <pc:picChg chg="mod">
          <ac:chgData name="Aldo Campi" userId="f040cd11-1a2d-4e59-b3d8-7e593b2dd76a" providerId="ADAL" clId="{1ACB6CF8-3ED2-458A-BA26-0DBADB9F347F}" dt="2024-04-10T09:19:20.645" v="1596" actId="1076"/>
          <ac:picMkLst>
            <pc:docMk/>
            <pc:sldMk cId="772776025" sldId="3626"/>
            <ac:picMk id="17" creationId="{6F99AD6E-A68C-03D5-5CED-3B5963D65B3B}"/>
          </ac:picMkLst>
        </pc:picChg>
        <pc:picChg chg="add mod">
          <ac:chgData name="Aldo Campi" userId="f040cd11-1a2d-4e59-b3d8-7e593b2dd76a" providerId="ADAL" clId="{1ACB6CF8-3ED2-458A-BA26-0DBADB9F347F}" dt="2024-04-10T09:13:59.413" v="1217" actId="1076"/>
          <ac:picMkLst>
            <pc:docMk/>
            <pc:sldMk cId="772776025" sldId="3626"/>
            <ac:picMk id="18" creationId="{ED9303E3-09AB-1D0C-2858-57BAAABAA476}"/>
          </ac:picMkLst>
        </pc:picChg>
        <pc:picChg chg="del">
          <ac:chgData name="Aldo Campi" userId="f040cd11-1a2d-4e59-b3d8-7e593b2dd76a" providerId="ADAL" clId="{1ACB6CF8-3ED2-458A-BA26-0DBADB9F347F}" dt="2024-04-10T08:09:04.169" v="1087" actId="478"/>
          <ac:picMkLst>
            <pc:docMk/>
            <pc:sldMk cId="772776025" sldId="3626"/>
            <ac:picMk id="20" creationId="{CE254FC9-D30F-05CE-51D0-5C20DFF1E67C}"/>
          </ac:picMkLst>
        </pc:picChg>
        <pc:picChg chg="add mod">
          <ac:chgData name="Aldo Campi" userId="f040cd11-1a2d-4e59-b3d8-7e593b2dd76a" providerId="ADAL" clId="{1ACB6CF8-3ED2-458A-BA26-0DBADB9F347F}" dt="2024-04-10T09:24:40.719" v="2063" actId="1076"/>
          <ac:picMkLst>
            <pc:docMk/>
            <pc:sldMk cId="772776025" sldId="3626"/>
            <ac:picMk id="21" creationId="{57AA63D8-B904-8600-48C6-3EC571246F9E}"/>
          </ac:picMkLst>
        </pc:picChg>
        <pc:picChg chg="del">
          <ac:chgData name="Aldo Campi" userId="f040cd11-1a2d-4e59-b3d8-7e593b2dd76a" providerId="ADAL" clId="{1ACB6CF8-3ED2-458A-BA26-0DBADB9F347F}" dt="2024-04-10T08:10:08.756" v="1158" actId="478"/>
          <ac:picMkLst>
            <pc:docMk/>
            <pc:sldMk cId="772776025" sldId="3626"/>
            <ac:picMk id="24" creationId="{C7A44E7B-5926-3EAC-520A-E50974D67441}"/>
          </ac:picMkLst>
        </pc:picChg>
        <pc:picChg chg="del">
          <ac:chgData name="Aldo Campi" userId="f040cd11-1a2d-4e59-b3d8-7e593b2dd76a" providerId="ADAL" clId="{1ACB6CF8-3ED2-458A-BA26-0DBADB9F347F}" dt="2024-04-10T09:26:14.166" v="2141" actId="478"/>
          <ac:picMkLst>
            <pc:docMk/>
            <pc:sldMk cId="772776025" sldId="3626"/>
            <ac:picMk id="25" creationId="{CFF6D0E1-7548-437F-BDFF-3D171BE5A78C}"/>
          </ac:picMkLst>
        </pc:picChg>
        <pc:picChg chg="add mod">
          <ac:chgData name="Aldo Campi" userId="f040cd11-1a2d-4e59-b3d8-7e593b2dd76a" providerId="ADAL" clId="{1ACB6CF8-3ED2-458A-BA26-0DBADB9F347F}" dt="2024-04-10T09:25:33.551" v="2067" actId="1076"/>
          <ac:picMkLst>
            <pc:docMk/>
            <pc:sldMk cId="772776025" sldId="3626"/>
            <ac:picMk id="27" creationId="{4124CCC3-E869-020D-EAE5-7AADA94C6422}"/>
          </ac:picMkLst>
        </pc:picChg>
        <pc:picChg chg="add mod">
          <ac:chgData name="Aldo Campi" userId="f040cd11-1a2d-4e59-b3d8-7e593b2dd76a" providerId="ADAL" clId="{1ACB6CF8-3ED2-458A-BA26-0DBADB9F347F}" dt="2024-04-10T08:08:00.228" v="1007" actId="1076"/>
          <ac:picMkLst>
            <pc:docMk/>
            <pc:sldMk cId="772776025" sldId="3626"/>
            <ac:picMk id="5122" creationId="{FE7E08E3-3B39-2BCA-C854-C564A1C96E5C}"/>
          </ac:picMkLst>
        </pc:picChg>
      </pc:sldChg>
      <pc:sldChg chg="modSp add mod">
        <pc:chgData name="Aldo Campi" userId="f040cd11-1a2d-4e59-b3d8-7e593b2dd76a" providerId="ADAL" clId="{1ACB6CF8-3ED2-458A-BA26-0DBADB9F347F}" dt="2024-04-10T10:02:07.760" v="2330" actId="1076"/>
        <pc:sldMkLst>
          <pc:docMk/>
          <pc:sldMk cId="127846921" sldId="3627"/>
        </pc:sldMkLst>
        <pc:spChg chg="mod">
          <ac:chgData name="Aldo Campi" userId="f040cd11-1a2d-4e59-b3d8-7e593b2dd76a" providerId="ADAL" clId="{1ACB6CF8-3ED2-458A-BA26-0DBADB9F347F}" dt="2024-04-10T10:02:00.084" v="2326" actId="1076"/>
          <ac:spMkLst>
            <pc:docMk/>
            <pc:sldMk cId="127846921" sldId="3627"/>
            <ac:spMk id="8" creationId="{69DF9076-33A7-417E-994E-75AD2E7C175E}"/>
          </ac:spMkLst>
        </pc:spChg>
        <pc:picChg chg="mod">
          <ac:chgData name="Aldo Campi" userId="f040cd11-1a2d-4e59-b3d8-7e593b2dd76a" providerId="ADAL" clId="{1ACB6CF8-3ED2-458A-BA26-0DBADB9F347F}" dt="2024-04-10T10:02:02.861" v="2328" actId="1076"/>
          <ac:picMkLst>
            <pc:docMk/>
            <pc:sldMk cId="127846921" sldId="3627"/>
            <ac:picMk id="9" creationId="{C2F16FE2-2CD5-47DA-B12A-C80F666C795C}"/>
          </ac:picMkLst>
        </pc:picChg>
        <pc:picChg chg="mod">
          <ac:chgData name="Aldo Campi" userId="f040cd11-1a2d-4e59-b3d8-7e593b2dd76a" providerId="ADAL" clId="{1ACB6CF8-3ED2-458A-BA26-0DBADB9F347F}" dt="2024-04-10T10:02:07.760" v="2330" actId="1076"/>
          <ac:picMkLst>
            <pc:docMk/>
            <pc:sldMk cId="127846921" sldId="3627"/>
            <ac:picMk id="4098" creationId="{08A6B5B7-C26B-D712-C8B7-405414160934}"/>
          </ac:picMkLst>
        </pc:picChg>
      </pc:sldChg>
      <pc:sldChg chg="add del">
        <pc:chgData name="Aldo Campi" userId="f040cd11-1a2d-4e59-b3d8-7e593b2dd76a" providerId="ADAL" clId="{1ACB6CF8-3ED2-458A-BA26-0DBADB9F347F}" dt="2024-04-10T09:26:29.416" v="2144"/>
        <pc:sldMkLst>
          <pc:docMk/>
          <pc:sldMk cId="1298506573" sldId="3627"/>
        </pc:sldMkLst>
      </pc:sldChg>
      <pc:sldMasterChg chg="delSldLayout">
        <pc:chgData name="Aldo Campi" userId="f040cd11-1a2d-4e59-b3d8-7e593b2dd76a" providerId="ADAL" clId="{1ACB6CF8-3ED2-458A-BA26-0DBADB9F347F}" dt="2024-04-10T09:26:20.016" v="2142" actId="47"/>
        <pc:sldMasterMkLst>
          <pc:docMk/>
          <pc:sldMasterMk cId="3474751935" sldId="2147483809"/>
        </pc:sldMasterMkLst>
        <pc:sldLayoutChg chg="del">
          <pc:chgData name="Aldo Campi" userId="f040cd11-1a2d-4e59-b3d8-7e593b2dd76a" providerId="ADAL" clId="{1ACB6CF8-3ED2-458A-BA26-0DBADB9F347F}" dt="2024-04-10T09:26:20.016" v="2142" actId="47"/>
          <pc:sldLayoutMkLst>
            <pc:docMk/>
            <pc:sldMasterMk cId="3474751935" sldId="2147483809"/>
            <pc:sldLayoutMk cId="3932899932" sldId="2147483814"/>
          </pc:sldLayoutMkLst>
        </pc:sldLayoutChg>
      </pc:sldMasterChg>
    </pc:docChg>
  </pc:docChgLst>
  <pc:docChgLst>
    <pc:chgData name="Aldo Campi" userId="f040cd11-1a2d-4e59-b3d8-7e593b2dd76a" providerId="ADAL" clId="{6913D56E-F643-43EA-8BB2-13797AF35FCA}"/>
    <pc:docChg chg="custSel modSld">
      <pc:chgData name="Aldo Campi" userId="f040cd11-1a2d-4e59-b3d8-7e593b2dd76a" providerId="ADAL" clId="{6913D56E-F643-43EA-8BB2-13797AF35FCA}" dt="2024-04-15T09:08:31.630" v="117" actId="14100"/>
      <pc:docMkLst>
        <pc:docMk/>
      </pc:docMkLst>
      <pc:sldChg chg="modSp mod">
        <pc:chgData name="Aldo Campi" userId="f040cd11-1a2d-4e59-b3d8-7e593b2dd76a" providerId="ADAL" clId="{6913D56E-F643-43EA-8BB2-13797AF35FCA}" dt="2024-04-15T09:08:31.630" v="117" actId="14100"/>
        <pc:sldMkLst>
          <pc:docMk/>
          <pc:sldMk cId="338556102" sldId="3552"/>
        </pc:sldMkLst>
        <pc:spChg chg="mod">
          <ac:chgData name="Aldo Campi" userId="f040cd11-1a2d-4e59-b3d8-7e593b2dd76a" providerId="ADAL" clId="{6913D56E-F643-43EA-8BB2-13797AF35FCA}" dt="2024-04-15T09:08:31.630" v="117" actId="14100"/>
          <ac:spMkLst>
            <pc:docMk/>
            <pc:sldMk cId="338556102" sldId="3552"/>
            <ac:spMk id="11" creationId="{1217C374-7C14-F540-8D48-8763C2FD3D8E}"/>
          </ac:spMkLst>
        </pc:spChg>
      </pc:sldChg>
      <pc:sldChg chg="delSp mod">
        <pc:chgData name="Aldo Campi" userId="f040cd11-1a2d-4e59-b3d8-7e593b2dd76a" providerId="ADAL" clId="{6913D56E-F643-43EA-8BB2-13797AF35FCA}" dt="2024-04-15T09:02:11.321" v="0" actId="478"/>
        <pc:sldMkLst>
          <pc:docMk/>
          <pc:sldMk cId="1502084579" sldId="3619"/>
        </pc:sldMkLst>
        <pc:spChg chg="del">
          <ac:chgData name="Aldo Campi" userId="f040cd11-1a2d-4e59-b3d8-7e593b2dd76a" providerId="ADAL" clId="{6913D56E-F643-43EA-8BB2-13797AF35FCA}" dt="2024-04-15T09:02:11.321" v="0" actId="478"/>
          <ac:spMkLst>
            <pc:docMk/>
            <pc:sldMk cId="1502084579" sldId="3619"/>
            <ac:spMk id="10" creationId="{8EDC4FAD-2CE2-61DF-F6A0-129F9D350A5B}"/>
          </ac:spMkLst>
        </pc:spChg>
      </pc:sldChg>
      <pc:sldChg chg="modSp mod">
        <pc:chgData name="Aldo Campi" userId="f040cd11-1a2d-4e59-b3d8-7e593b2dd76a" providerId="ADAL" clId="{6913D56E-F643-43EA-8BB2-13797AF35FCA}" dt="2024-04-15T09:03:39.531" v="59" actId="14100"/>
        <pc:sldMkLst>
          <pc:docMk/>
          <pc:sldMk cId="3720180757" sldId="3625"/>
        </pc:sldMkLst>
        <pc:spChg chg="mod">
          <ac:chgData name="Aldo Campi" userId="f040cd11-1a2d-4e59-b3d8-7e593b2dd76a" providerId="ADAL" clId="{6913D56E-F643-43EA-8BB2-13797AF35FCA}" dt="2024-04-15T09:03:39.531" v="59" actId="14100"/>
          <ac:spMkLst>
            <pc:docMk/>
            <pc:sldMk cId="3720180757" sldId="3625"/>
            <ac:spMk id="4" creationId="{D70D4141-1631-A074-C435-451DE4210979}"/>
          </ac:spMkLst>
        </pc:spChg>
      </pc:sldChg>
      <pc:sldChg chg="modSp">
        <pc:chgData name="Aldo Campi" userId="f040cd11-1a2d-4e59-b3d8-7e593b2dd76a" providerId="ADAL" clId="{6913D56E-F643-43EA-8BB2-13797AF35FCA}" dt="2024-04-15T09:04:11.341" v="66" actId="20577"/>
        <pc:sldMkLst>
          <pc:docMk/>
          <pc:sldMk cId="772776025" sldId="3626"/>
        </pc:sldMkLst>
        <pc:spChg chg="mod">
          <ac:chgData name="Aldo Campi" userId="f040cd11-1a2d-4e59-b3d8-7e593b2dd76a" providerId="ADAL" clId="{6913D56E-F643-43EA-8BB2-13797AF35FCA}" dt="2024-04-15T09:04:11.341" v="66" actId="20577"/>
          <ac:spMkLst>
            <pc:docMk/>
            <pc:sldMk cId="772776025" sldId="3626"/>
            <ac:spMk id="9" creationId="{34CCBBC2-4611-19A8-2EC3-D036F288D873}"/>
          </ac:spMkLst>
        </pc:spChg>
      </pc:sldChg>
    </pc:docChg>
  </pc:docChgLst>
  <pc:docChgLst>
    <pc:chgData name="Aldo Campi" userId="f040cd11-1a2d-4e59-b3d8-7e593b2dd76a" providerId="ADAL" clId="{F3471224-34B5-419F-A8B5-6821FD51FF65}"/>
    <pc:docChg chg="delSld modSld">
      <pc:chgData name="Aldo Campi" userId="f040cd11-1a2d-4e59-b3d8-7e593b2dd76a" providerId="ADAL" clId="{F3471224-34B5-419F-A8B5-6821FD51FF65}" dt="2024-04-11T08:12:29.615" v="3" actId="208"/>
      <pc:docMkLst>
        <pc:docMk/>
      </pc:docMkLst>
      <pc:sldChg chg="del">
        <pc:chgData name="Aldo Campi" userId="f040cd11-1a2d-4e59-b3d8-7e593b2dd76a" providerId="ADAL" clId="{F3471224-34B5-419F-A8B5-6821FD51FF65}" dt="2024-04-11T08:11:39.929" v="0" actId="47"/>
        <pc:sldMkLst>
          <pc:docMk/>
          <pc:sldMk cId="1538714288" sldId="3623"/>
        </pc:sldMkLst>
      </pc:sldChg>
      <pc:sldChg chg="modSp mod">
        <pc:chgData name="Aldo Campi" userId="f040cd11-1a2d-4e59-b3d8-7e593b2dd76a" providerId="ADAL" clId="{F3471224-34B5-419F-A8B5-6821FD51FF65}" dt="2024-04-11T08:12:14.211" v="2" actId="108"/>
        <pc:sldMkLst>
          <pc:docMk/>
          <pc:sldMk cId="3720180757" sldId="3625"/>
        </pc:sldMkLst>
        <pc:spChg chg="mod">
          <ac:chgData name="Aldo Campi" userId="f040cd11-1a2d-4e59-b3d8-7e593b2dd76a" providerId="ADAL" clId="{F3471224-34B5-419F-A8B5-6821FD51FF65}" dt="2024-04-11T08:12:14.211" v="2" actId="108"/>
          <ac:spMkLst>
            <pc:docMk/>
            <pc:sldMk cId="3720180757" sldId="3625"/>
            <ac:spMk id="29" creationId="{1E9656E1-7706-8F56-30C3-CCBE4008C4B4}"/>
          </ac:spMkLst>
        </pc:spChg>
      </pc:sldChg>
      <pc:sldChg chg="modSp mod">
        <pc:chgData name="Aldo Campi" userId="f040cd11-1a2d-4e59-b3d8-7e593b2dd76a" providerId="ADAL" clId="{F3471224-34B5-419F-A8B5-6821FD51FF65}" dt="2024-04-11T08:12:29.615" v="3" actId="208"/>
        <pc:sldMkLst>
          <pc:docMk/>
          <pc:sldMk cId="772776025" sldId="3626"/>
        </pc:sldMkLst>
        <pc:spChg chg="mod">
          <ac:chgData name="Aldo Campi" userId="f040cd11-1a2d-4e59-b3d8-7e593b2dd76a" providerId="ADAL" clId="{F3471224-34B5-419F-A8B5-6821FD51FF65}" dt="2024-04-11T08:12:29.615" v="3" actId="208"/>
          <ac:spMkLst>
            <pc:docMk/>
            <pc:sldMk cId="772776025" sldId="3626"/>
            <ac:spMk id="28" creationId="{C8B85542-A623-5B60-8EDD-7152BDC75E99}"/>
          </ac:spMkLst>
        </pc:spChg>
        <pc:spChg chg="mod">
          <ac:chgData name="Aldo Campi" userId="f040cd11-1a2d-4e59-b3d8-7e593b2dd76a" providerId="ADAL" clId="{F3471224-34B5-419F-A8B5-6821FD51FF65}" dt="2024-04-11T08:12:29.615" v="3" actId="208"/>
          <ac:spMkLst>
            <pc:docMk/>
            <pc:sldMk cId="772776025" sldId="3626"/>
            <ac:spMk id="29" creationId="{A0F6A892-F748-4D02-F47E-B07C2C2B7572}"/>
          </ac:spMkLst>
        </pc:spChg>
        <pc:spChg chg="mod">
          <ac:chgData name="Aldo Campi" userId="f040cd11-1a2d-4e59-b3d8-7e593b2dd76a" providerId="ADAL" clId="{F3471224-34B5-419F-A8B5-6821FD51FF65}" dt="2024-04-11T08:12:29.615" v="3" actId="208"/>
          <ac:spMkLst>
            <pc:docMk/>
            <pc:sldMk cId="772776025" sldId="3626"/>
            <ac:spMk id="30" creationId="{AE5721EE-DA5C-B6C1-B509-6955A734E5F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26F4A-7D93-544A-A466-2CCE10D16EF3}" type="datetimeFigureOut">
              <a:rPr lang="it-IT" smtClean="0"/>
              <a:t>15/04/2024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06396-9765-4D42-8584-6E4DCC1A45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581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F06396-9765-4D42-8584-6E4DCC1A4570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5243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F06396-9765-4D42-8584-6E4DCC1A457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467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F06396-9765-4D42-8584-6E4DCC1A457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692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F06396-9765-4D42-8584-6E4DCC1A457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061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1.xml"/><Relationship Id="rId1" Type="http://schemas.openxmlformats.org/officeDocument/2006/relationships/customXml" Target="../../customXml/item4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customXml" Target="../../customXml/item6.xml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6.xml"/><Relationship Id="rId1" Type="http://schemas.openxmlformats.org/officeDocument/2006/relationships/customXml" Target="../../customXml/item7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customXml" Target="../../customXml/item8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customXml" Target="../../customXml/item9.xml"/><Relationship Id="rId4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1.xml"/><Relationship Id="rId1" Type="http://schemas.openxmlformats.org/officeDocument/2006/relationships/customXml" Target="../../customXml/item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customXml" Target="../../customXml/item1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customXml" Target="../../customXml/item12.xml"/><Relationship Id="rId4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5.xml"/><Relationship Id="rId1" Type="http://schemas.openxmlformats.org/officeDocument/2006/relationships/customXml" Target="../../customXml/item1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" Type="http://schemas.openxmlformats.org/officeDocument/2006/relationships/customXml" Target="../../customXml/item14.xml"/><Relationship Id="rId4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70.xml"/><Relationship Id="rId1" Type="http://schemas.openxmlformats.org/officeDocument/2006/relationships/customXml" Target="../../customXml/item1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customXml" Target="../../customXml/item16.xml"/><Relationship Id="rId4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205.xml"/><Relationship Id="rId1" Type="http://schemas.openxmlformats.org/officeDocument/2006/relationships/customXml" Target="../../customXml/item17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customXml" Target="../../customXml/item18.xml"/><Relationship Id="rId4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40.xml"/><Relationship Id="rId1" Type="http://schemas.openxmlformats.org/officeDocument/2006/relationships/customXml" Target="../../customXml/item19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242.xml"/><Relationship Id="rId2" Type="http://schemas.openxmlformats.org/officeDocument/2006/relationships/tags" Target="../tags/tag241.xml"/><Relationship Id="rId1" Type="http://schemas.openxmlformats.org/officeDocument/2006/relationships/customXml" Target="../../customXml/item20.xml"/><Relationship Id="rId4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75.xml"/><Relationship Id="rId1" Type="http://schemas.openxmlformats.org/officeDocument/2006/relationships/customXml" Target="../../customXml/item2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277.xml"/><Relationship Id="rId2" Type="http://schemas.openxmlformats.org/officeDocument/2006/relationships/tags" Target="../tags/tag276.xml"/><Relationship Id="rId1" Type="http://schemas.openxmlformats.org/officeDocument/2006/relationships/customXml" Target="../../customXml/item22.xml"/><Relationship Id="rId4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281.xml"/><Relationship Id="rId7" Type="http://schemas.openxmlformats.org/officeDocument/2006/relationships/slideMaster" Target="../slideMasters/slideMaster8.xml"/><Relationship Id="rId2" Type="http://schemas.openxmlformats.org/officeDocument/2006/relationships/tags" Target="../tags/tag280.xml"/><Relationship Id="rId1" Type="http://schemas.openxmlformats.org/officeDocument/2006/relationships/customXml" Target="../../customXml/item23.xml"/><Relationship Id="rId6" Type="http://schemas.openxmlformats.org/officeDocument/2006/relationships/tags" Target="../tags/tag284.xml"/><Relationship Id="rId5" Type="http://schemas.openxmlformats.org/officeDocument/2006/relationships/tags" Target="../tags/tag283.xml"/><Relationship Id="rId4" Type="http://schemas.openxmlformats.org/officeDocument/2006/relationships/tags" Target="../tags/tag28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315.xml"/><Relationship Id="rId1" Type="http://schemas.openxmlformats.org/officeDocument/2006/relationships/customXml" Target="../../customXml/item2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customXml" Target="../../customXml/item2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317.xml"/><Relationship Id="rId2" Type="http://schemas.openxmlformats.org/officeDocument/2006/relationships/tags" Target="../tags/tag316.xml"/><Relationship Id="rId1" Type="http://schemas.openxmlformats.org/officeDocument/2006/relationships/customXml" Target="../../customXml/item26.xml"/><Relationship Id="rId4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348.xml"/><Relationship Id="rId1" Type="http://schemas.openxmlformats.org/officeDocument/2006/relationships/customXml" Target="../../customXml/item2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customXml" Target="../../customXml/item28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350.xml"/><Relationship Id="rId2" Type="http://schemas.openxmlformats.org/officeDocument/2006/relationships/tags" Target="../tags/tag349.xml"/><Relationship Id="rId1" Type="http://schemas.openxmlformats.org/officeDocument/2006/relationships/customXml" Target="../../customXml/item29.xml"/><Relationship Id="rId4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383.xml"/><Relationship Id="rId1" Type="http://schemas.openxmlformats.org/officeDocument/2006/relationships/customXml" Target="../../customXml/item30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385.xml"/><Relationship Id="rId2" Type="http://schemas.openxmlformats.org/officeDocument/2006/relationships/tags" Target="../tags/tag384.xml"/><Relationship Id="rId1" Type="http://schemas.openxmlformats.org/officeDocument/2006/relationships/customXml" Target="../../customXml/item31.xml"/><Relationship Id="rId4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416.xml"/><Relationship Id="rId1" Type="http://schemas.openxmlformats.org/officeDocument/2006/relationships/customXml" Target="../../customXml/item3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customXml" Target="../../customXml/item3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418.xml"/><Relationship Id="rId2" Type="http://schemas.openxmlformats.org/officeDocument/2006/relationships/tags" Target="../tags/tag417.xml"/><Relationship Id="rId1" Type="http://schemas.openxmlformats.org/officeDocument/2006/relationships/customXml" Target="../../customXml/item34.xml"/><Relationship Id="rId4" Type="http://schemas.openxmlformats.org/officeDocument/2006/relationships/slideMaster" Target="../slideMasters/slideMaster1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420.xml"/><Relationship Id="rId1" Type="http://schemas.openxmlformats.org/officeDocument/2006/relationships/tags" Target="../tags/tag419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449.xml"/><Relationship Id="rId1" Type="http://schemas.openxmlformats.org/officeDocument/2006/relationships/customXml" Target="../../customXml/item3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customXml" Target="../../customXml/item36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451.xml"/><Relationship Id="rId2" Type="http://schemas.openxmlformats.org/officeDocument/2006/relationships/tags" Target="../tags/tag450.xml"/><Relationship Id="rId1" Type="http://schemas.openxmlformats.org/officeDocument/2006/relationships/customXml" Target="../../customXml/item37.xml"/><Relationship Id="rId4" Type="http://schemas.openxmlformats.org/officeDocument/2006/relationships/slideMaster" Target="../slideMasters/slideMaster1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480.xml"/><Relationship Id="rId1" Type="http://schemas.openxmlformats.org/officeDocument/2006/relationships/customXml" Target="../../customXml/item3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customXml" Target="../../customXml/item39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482.xml"/><Relationship Id="rId2" Type="http://schemas.openxmlformats.org/officeDocument/2006/relationships/tags" Target="../tags/tag481.xml"/><Relationship Id="rId1" Type="http://schemas.openxmlformats.org/officeDocument/2006/relationships/customXml" Target="../../customXml/item40.xml"/><Relationship Id="rId4" Type="http://schemas.openxmlformats.org/officeDocument/2006/relationships/slideMaster" Target="../slideMasters/slideMaster1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511.xml"/><Relationship Id="rId1" Type="http://schemas.openxmlformats.org/officeDocument/2006/relationships/customXml" Target="../../customXml/item4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customXml" Target="../../customXml/item4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tags" Target="../tags/tag513.xml"/><Relationship Id="rId2" Type="http://schemas.openxmlformats.org/officeDocument/2006/relationships/tags" Target="../tags/tag512.xml"/><Relationship Id="rId1" Type="http://schemas.openxmlformats.org/officeDocument/2006/relationships/customXml" Target="../../customXml/item43.xml"/><Relationship Id="rId4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542.xml"/><Relationship Id="rId1" Type="http://schemas.openxmlformats.org/officeDocument/2006/relationships/customXml" Target="../../customXml/item4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customXml" Target="../../customXml/item45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tags" Target="../tags/tag544.xml"/><Relationship Id="rId2" Type="http://schemas.openxmlformats.org/officeDocument/2006/relationships/tags" Target="../tags/tag543.xml"/><Relationship Id="rId1" Type="http://schemas.openxmlformats.org/officeDocument/2006/relationships/customXml" Target="../../customXml/item46.xml"/><Relationship Id="rId4" Type="http://schemas.openxmlformats.org/officeDocument/2006/relationships/slideMaster" Target="../slideMasters/slideMaster1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546.xml"/><Relationship Id="rId1" Type="http://schemas.openxmlformats.org/officeDocument/2006/relationships/tags" Target="../tags/tag545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871473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0405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3026292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5663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BD2DA3-8559-447A-8091-1BA13651BF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6203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918814" y="3252930"/>
            <a:ext cx="5177185" cy="924541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/>
              <a:t>http://www.stoorm5.com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842800"/>
            <a:ext cx="2338782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r>
              <a:rPr lang="de-DE" noProof="0" dirty="0" err="1"/>
              <a:t>Unrestricted</a:t>
            </a:r>
            <a:r>
              <a:rPr lang="de-DE" noProof="0" dirty="0"/>
              <a:t> © Stoorm5 2019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grpSp>
          <p:nvGrpSpPr>
            <p:cNvPr id="32" name="Gruppieren 31"/>
            <p:cNvGrpSpPr/>
            <p:nvPr userDrawn="1"/>
          </p:nvGrpSpPr>
          <p:grpSpPr>
            <a:xfrm>
              <a:off x="-216000" y="-216000"/>
              <a:ext cx="12628800" cy="7290000"/>
              <a:chOff x="-216000" y="-216000"/>
              <a:chExt cx="12628800" cy="7290000"/>
            </a:xfrm>
          </p:grpSpPr>
          <p:cxnSp>
            <p:nvCxnSpPr>
              <p:cNvPr id="72" name="Gerade Verbindung 71"/>
              <p:cNvCxnSpPr/>
              <p:nvPr userDrawn="1"/>
            </p:nvCxnSpPr>
            <p:spPr bwMode="auto">
              <a:xfrm>
                <a:off x="62706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Gerade Verbindung 72"/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Gerade Verbindung 73"/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Gerade Verbindung 74"/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Gerade Verbindung 75"/>
              <p:cNvCxnSpPr/>
              <p:nvPr userDrawn="1"/>
            </p:nvCxnSpPr>
            <p:spPr bwMode="auto">
              <a:xfrm>
                <a:off x="117157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Gerade Verbindung 76"/>
              <p:cNvCxnSpPr/>
              <p:nvPr userDrawn="1"/>
            </p:nvCxnSpPr>
            <p:spPr bwMode="auto">
              <a:xfrm rot="5400000">
                <a:off x="123228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Gerade Verbindung 77"/>
              <p:cNvCxnSpPr/>
              <p:nvPr userDrawn="1"/>
            </p:nvCxnSpPr>
            <p:spPr bwMode="auto">
              <a:xfrm rot="5400000">
                <a:off x="123228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Gerade Verbindung 78"/>
              <p:cNvCxnSpPr/>
              <p:nvPr userDrawn="1"/>
            </p:nvCxnSpPr>
            <p:spPr bwMode="auto">
              <a:xfrm rot="5400000">
                <a:off x="123228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Gerade Verbindung 79"/>
              <p:cNvCxnSpPr/>
              <p:nvPr userDrawn="1"/>
            </p:nvCxnSpPr>
            <p:spPr bwMode="auto">
              <a:xfrm rot="5400000">
                <a:off x="123228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Gerade Verbindung 80"/>
              <p:cNvCxnSpPr/>
              <p:nvPr userDrawn="1"/>
            </p:nvCxnSpPr>
            <p:spPr bwMode="auto">
              <a:xfrm>
                <a:off x="62706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Gerade Verbindung 81"/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Gerade Verbindung 82"/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Gerade Verbindung 83"/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Gerade Verbindung 84"/>
              <p:cNvCxnSpPr/>
              <p:nvPr userDrawn="1"/>
            </p:nvCxnSpPr>
            <p:spPr bwMode="auto">
              <a:xfrm>
                <a:off x="117157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Gerade Verbindung 85"/>
              <p:cNvCxnSpPr/>
              <p:nvPr userDrawn="1"/>
            </p:nvCxnSpPr>
            <p:spPr bwMode="auto">
              <a:xfrm rot="5400000">
                <a:off x="-1260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Gerade Verbindung 86"/>
              <p:cNvCxnSpPr/>
              <p:nvPr userDrawn="1"/>
            </p:nvCxnSpPr>
            <p:spPr bwMode="auto">
              <a:xfrm rot="5400000">
                <a:off x="-1260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Gerade Verbindung 87"/>
              <p:cNvCxnSpPr/>
              <p:nvPr userDrawn="1"/>
            </p:nvCxnSpPr>
            <p:spPr bwMode="auto">
              <a:xfrm rot="5400000">
                <a:off x="-1260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Gerade Verbindung 88"/>
              <p:cNvCxnSpPr/>
              <p:nvPr userDrawn="1"/>
            </p:nvCxnSpPr>
            <p:spPr bwMode="auto">
              <a:xfrm rot="5400000">
                <a:off x="-1260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uppieren 32"/>
            <p:cNvGrpSpPr/>
            <p:nvPr userDrawn="1"/>
          </p:nvGrpSpPr>
          <p:grpSpPr>
            <a:xfrm>
              <a:off x="4227513" y="-216000"/>
              <a:ext cx="142875" cy="180000"/>
              <a:chOff x="6251575" y="-63600"/>
              <a:chExt cx="142875" cy="180000"/>
            </a:xfrm>
          </p:grpSpPr>
          <p:cxnSp>
            <p:nvCxnSpPr>
              <p:cNvPr id="70" name="Gerade Verbindung 69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Gerade Verbindung 70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uppieren 56"/>
            <p:cNvGrpSpPr/>
            <p:nvPr userDrawn="1"/>
          </p:nvGrpSpPr>
          <p:grpSpPr>
            <a:xfrm>
              <a:off x="4227513" y="6894000"/>
              <a:ext cx="142875" cy="180000"/>
              <a:chOff x="6251575" y="-63600"/>
              <a:chExt cx="142875" cy="180000"/>
            </a:xfrm>
          </p:grpSpPr>
          <p:cxnSp>
            <p:nvCxnSpPr>
              <p:cNvPr id="68" name="Gerade Verbindung 67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Gerade Verbindung 68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8" name="Gruppieren 57"/>
            <p:cNvGrpSpPr/>
            <p:nvPr userDrawn="1"/>
          </p:nvGrpSpPr>
          <p:grpSpPr>
            <a:xfrm>
              <a:off x="7970838" y="-216000"/>
              <a:ext cx="142875" cy="180000"/>
              <a:chOff x="6251575" y="-63600"/>
              <a:chExt cx="142875" cy="180000"/>
            </a:xfrm>
          </p:grpSpPr>
          <p:cxnSp>
            <p:nvCxnSpPr>
              <p:cNvPr id="66" name="Gerade Verbindung 65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Gerade Verbindung 66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9" name="Gruppieren 58"/>
            <p:cNvGrpSpPr/>
            <p:nvPr userDrawn="1"/>
          </p:nvGrpSpPr>
          <p:grpSpPr>
            <a:xfrm>
              <a:off x="7970838" y="6894000"/>
              <a:ext cx="142875" cy="180000"/>
              <a:chOff x="6251575" y="-63600"/>
              <a:chExt cx="142875" cy="180000"/>
            </a:xfrm>
          </p:grpSpPr>
          <p:cxnSp>
            <p:nvCxnSpPr>
              <p:cNvPr id="64" name="Gerade Verbindung 63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Gerade Verbindung 64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5C9462-B4E1-4A99-A6FC-F29DD479FA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1" y="1412776"/>
            <a:ext cx="4724268" cy="1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414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780255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7670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2464001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227354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BD2DA3-8559-447A-8091-1BA13651BF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6203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918814" y="3252930"/>
            <a:ext cx="5177185" cy="924541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/>
              <a:t>http://www.stoorm5.com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842800"/>
            <a:ext cx="2338782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r>
              <a:rPr lang="de-DE" noProof="0" dirty="0" err="1"/>
              <a:t>Unrestricted</a:t>
            </a:r>
            <a:r>
              <a:rPr lang="de-DE" noProof="0" dirty="0"/>
              <a:t> © Stoorm5 2019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grpSp>
          <p:nvGrpSpPr>
            <p:cNvPr id="32" name="Gruppieren 31"/>
            <p:cNvGrpSpPr/>
            <p:nvPr userDrawn="1"/>
          </p:nvGrpSpPr>
          <p:grpSpPr>
            <a:xfrm>
              <a:off x="-216000" y="-216000"/>
              <a:ext cx="12628800" cy="7290000"/>
              <a:chOff x="-216000" y="-216000"/>
              <a:chExt cx="12628800" cy="7290000"/>
            </a:xfrm>
          </p:grpSpPr>
          <p:cxnSp>
            <p:nvCxnSpPr>
              <p:cNvPr id="72" name="Gerade Verbindung 71"/>
              <p:cNvCxnSpPr/>
              <p:nvPr userDrawn="1"/>
            </p:nvCxnSpPr>
            <p:spPr bwMode="auto">
              <a:xfrm>
                <a:off x="62706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Gerade Verbindung 72"/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Gerade Verbindung 73"/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Gerade Verbindung 74"/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Gerade Verbindung 75"/>
              <p:cNvCxnSpPr/>
              <p:nvPr userDrawn="1"/>
            </p:nvCxnSpPr>
            <p:spPr bwMode="auto">
              <a:xfrm>
                <a:off x="117157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Gerade Verbindung 76"/>
              <p:cNvCxnSpPr/>
              <p:nvPr userDrawn="1"/>
            </p:nvCxnSpPr>
            <p:spPr bwMode="auto">
              <a:xfrm rot="5400000">
                <a:off x="123228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Gerade Verbindung 77"/>
              <p:cNvCxnSpPr/>
              <p:nvPr userDrawn="1"/>
            </p:nvCxnSpPr>
            <p:spPr bwMode="auto">
              <a:xfrm rot="5400000">
                <a:off x="123228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Gerade Verbindung 78"/>
              <p:cNvCxnSpPr/>
              <p:nvPr userDrawn="1"/>
            </p:nvCxnSpPr>
            <p:spPr bwMode="auto">
              <a:xfrm rot="5400000">
                <a:off x="123228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Gerade Verbindung 79"/>
              <p:cNvCxnSpPr/>
              <p:nvPr userDrawn="1"/>
            </p:nvCxnSpPr>
            <p:spPr bwMode="auto">
              <a:xfrm rot="5400000">
                <a:off x="123228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Gerade Verbindung 80"/>
              <p:cNvCxnSpPr/>
              <p:nvPr userDrawn="1"/>
            </p:nvCxnSpPr>
            <p:spPr bwMode="auto">
              <a:xfrm>
                <a:off x="62706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Gerade Verbindung 81"/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Gerade Verbindung 82"/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Gerade Verbindung 83"/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Gerade Verbindung 84"/>
              <p:cNvCxnSpPr/>
              <p:nvPr userDrawn="1"/>
            </p:nvCxnSpPr>
            <p:spPr bwMode="auto">
              <a:xfrm>
                <a:off x="117157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Gerade Verbindung 85"/>
              <p:cNvCxnSpPr/>
              <p:nvPr userDrawn="1"/>
            </p:nvCxnSpPr>
            <p:spPr bwMode="auto">
              <a:xfrm rot="5400000">
                <a:off x="-1260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Gerade Verbindung 86"/>
              <p:cNvCxnSpPr/>
              <p:nvPr userDrawn="1"/>
            </p:nvCxnSpPr>
            <p:spPr bwMode="auto">
              <a:xfrm rot="5400000">
                <a:off x="-1260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Gerade Verbindung 87"/>
              <p:cNvCxnSpPr/>
              <p:nvPr userDrawn="1"/>
            </p:nvCxnSpPr>
            <p:spPr bwMode="auto">
              <a:xfrm rot="5400000">
                <a:off x="-1260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Gerade Verbindung 88"/>
              <p:cNvCxnSpPr/>
              <p:nvPr userDrawn="1"/>
            </p:nvCxnSpPr>
            <p:spPr bwMode="auto">
              <a:xfrm rot="5400000">
                <a:off x="-1260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uppieren 32"/>
            <p:cNvGrpSpPr/>
            <p:nvPr userDrawn="1"/>
          </p:nvGrpSpPr>
          <p:grpSpPr>
            <a:xfrm>
              <a:off x="4227513" y="-216000"/>
              <a:ext cx="142875" cy="180000"/>
              <a:chOff x="6251575" y="-63600"/>
              <a:chExt cx="142875" cy="180000"/>
            </a:xfrm>
          </p:grpSpPr>
          <p:cxnSp>
            <p:nvCxnSpPr>
              <p:cNvPr id="70" name="Gerade Verbindung 69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Gerade Verbindung 70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uppieren 56"/>
            <p:cNvGrpSpPr/>
            <p:nvPr userDrawn="1"/>
          </p:nvGrpSpPr>
          <p:grpSpPr>
            <a:xfrm>
              <a:off x="4227513" y="6894000"/>
              <a:ext cx="142875" cy="180000"/>
              <a:chOff x="6251575" y="-63600"/>
              <a:chExt cx="142875" cy="180000"/>
            </a:xfrm>
          </p:grpSpPr>
          <p:cxnSp>
            <p:nvCxnSpPr>
              <p:cNvPr id="68" name="Gerade Verbindung 67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Gerade Verbindung 68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8" name="Gruppieren 57"/>
            <p:cNvGrpSpPr/>
            <p:nvPr userDrawn="1"/>
          </p:nvGrpSpPr>
          <p:grpSpPr>
            <a:xfrm>
              <a:off x="7970838" y="-216000"/>
              <a:ext cx="142875" cy="180000"/>
              <a:chOff x="6251575" y="-63600"/>
              <a:chExt cx="142875" cy="180000"/>
            </a:xfrm>
          </p:grpSpPr>
          <p:cxnSp>
            <p:nvCxnSpPr>
              <p:cNvPr id="66" name="Gerade Verbindung 65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Gerade Verbindung 66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9" name="Gruppieren 58"/>
            <p:cNvGrpSpPr/>
            <p:nvPr userDrawn="1"/>
          </p:nvGrpSpPr>
          <p:grpSpPr>
            <a:xfrm>
              <a:off x="7970838" y="6894000"/>
              <a:ext cx="142875" cy="180000"/>
              <a:chOff x="6251575" y="-63600"/>
              <a:chExt cx="142875" cy="180000"/>
            </a:xfrm>
          </p:grpSpPr>
          <p:cxnSp>
            <p:nvCxnSpPr>
              <p:cNvPr id="64" name="Gerade Verbindung 63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Gerade Verbindung 64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5C9462-B4E1-4A99-A6FC-F29DD479FA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1" y="1412776"/>
            <a:ext cx="4724268" cy="1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10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772371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6036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1522767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303375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BD2DA3-8559-447A-8091-1BA13651BF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6203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918814" y="3252930"/>
            <a:ext cx="5177185" cy="924541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/>
              <a:t>http://www.stoorm5.com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842800"/>
            <a:ext cx="2338782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r>
              <a:rPr lang="de-DE" noProof="0" dirty="0" err="1"/>
              <a:t>Unrestricted</a:t>
            </a:r>
            <a:r>
              <a:rPr lang="de-DE" noProof="0" dirty="0"/>
              <a:t> © Stoorm5 2019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grpSp>
          <p:nvGrpSpPr>
            <p:cNvPr id="32" name="Gruppieren 31"/>
            <p:cNvGrpSpPr/>
            <p:nvPr userDrawn="1"/>
          </p:nvGrpSpPr>
          <p:grpSpPr>
            <a:xfrm>
              <a:off x="-216000" y="-216000"/>
              <a:ext cx="12628800" cy="7290000"/>
              <a:chOff x="-216000" y="-216000"/>
              <a:chExt cx="12628800" cy="7290000"/>
            </a:xfrm>
          </p:grpSpPr>
          <p:cxnSp>
            <p:nvCxnSpPr>
              <p:cNvPr id="72" name="Gerade Verbindung 71"/>
              <p:cNvCxnSpPr/>
              <p:nvPr userDrawn="1"/>
            </p:nvCxnSpPr>
            <p:spPr bwMode="auto">
              <a:xfrm>
                <a:off x="62706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Gerade Verbindung 72"/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Gerade Verbindung 73"/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Gerade Verbindung 74"/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Gerade Verbindung 75"/>
              <p:cNvCxnSpPr/>
              <p:nvPr userDrawn="1"/>
            </p:nvCxnSpPr>
            <p:spPr bwMode="auto">
              <a:xfrm>
                <a:off x="117157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Gerade Verbindung 76"/>
              <p:cNvCxnSpPr/>
              <p:nvPr userDrawn="1"/>
            </p:nvCxnSpPr>
            <p:spPr bwMode="auto">
              <a:xfrm rot="5400000">
                <a:off x="123228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Gerade Verbindung 77"/>
              <p:cNvCxnSpPr/>
              <p:nvPr userDrawn="1"/>
            </p:nvCxnSpPr>
            <p:spPr bwMode="auto">
              <a:xfrm rot="5400000">
                <a:off x="123228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Gerade Verbindung 78"/>
              <p:cNvCxnSpPr/>
              <p:nvPr userDrawn="1"/>
            </p:nvCxnSpPr>
            <p:spPr bwMode="auto">
              <a:xfrm rot="5400000">
                <a:off x="123228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Gerade Verbindung 79"/>
              <p:cNvCxnSpPr/>
              <p:nvPr userDrawn="1"/>
            </p:nvCxnSpPr>
            <p:spPr bwMode="auto">
              <a:xfrm rot="5400000">
                <a:off x="123228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Gerade Verbindung 80"/>
              <p:cNvCxnSpPr/>
              <p:nvPr userDrawn="1"/>
            </p:nvCxnSpPr>
            <p:spPr bwMode="auto">
              <a:xfrm>
                <a:off x="62706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Gerade Verbindung 81"/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Gerade Verbindung 82"/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Gerade Verbindung 83"/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Gerade Verbindung 84"/>
              <p:cNvCxnSpPr/>
              <p:nvPr userDrawn="1"/>
            </p:nvCxnSpPr>
            <p:spPr bwMode="auto">
              <a:xfrm>
                <a:off x="117157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Gerade Verbindung 85"/>
              <p:cNvCxnSpPr/>
              <p:nvPr userDrawn="1"/>
            </p:nvCxnSpPr>
            <p:spPr bwMode="auto">
              <a:xfrm rot="5400000">
                <a:off x="-1260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Gerade Verbindung 86"/>
              <p:cNvCxnSpPr/>
              <p:nvPr userDrawn="1"/>
            </p:nvCxnSpPr>
            <p:spPr bwMode="auto">
              <a:xfrm rot="5400000">
                <a:off x="-1260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Gerade Verbindung 87"/>
              <p:cNvCxnSpPr/>
              <p:nvPr userDrawn="1"/>
            </p:nvCxnSpPr>
            <p:spPr bwMode="auto">
              <a:xfrm rot="5400000">
                <a:off x="-1260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Gerade Verbindung 88"/>
              <p:cNvCxnSpPr/>
              <p:nvPr userDrawn="1"/>
            </p:nvCxnSpPr>
            <p:spPr bwMode="auto">
              <a:xfrm rot="5400000">
                <a:off x="-1260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uppieren 32"/>
            <p:cNvGrpSpPr/>
            <p:nvPr userDrawn="1"/>
          </p:nvGrpSpPr>
          <p:grpSpPr>
            <a:xfrm>
              <a:off x="4227513" y="-216000"/>
              <a:ext cx="142875" cy="180000"/>
              <a:chOff x="6251575" y="-63600"/>
              <a:chExt cx="142875" cy="180000"/>
            </a:xfrm>
          </p:grpSpPr>
          <p:cxnSp>
            <p:nvCxnSpPr>
              <p:cNvPr id="70" name="Gerade Verbindung 69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Gerade Verbindung 70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uppieren 56"/>
            <p:cNvGrpSpPr/>
            <p:nvPr userDrawn="1"/>
          </p:nvGrpSpPr>
          <p:grpSpPr>
            <a:xfrm>
              <a:off x="4227513" y="6894000"/>
              <a:ext cx="142875" cy="180000"/>
              <a:chOff x="6251575" y="-63600"/>
              <a:chExt cx="142875" cy="180000"/>
            </a:xfrm>
          </p:grpSpPr>
          <p:cxnSp>
            <p:nvCxnSpPr>
              <p:cNvPr id="68" name="Gerade Verbindung 67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Gerade Verbindung 68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8" name="Gruppieren 57"/>
            <p:cNvGrpSpPr/>
            <p:nvPr userDrawn="1"/>
          </p:nvGrpSpPr>
          <p:grpSpPr>
            <a:xfrm>
              <a:off x="7970838" y="-216000"/>
              <a:ext cx="142875" cy="180000"/>
              <a:chOff x="6251575" y="-63600"/>
              <a:chExt cx="142875" cy="180000"/>
            </a:xfrm>
          </p:grpSpPr>
          <p:cxnSp>
            <p:nvCxnSpPr>
              <p:cNvPr id="66" name="Gerade Verbindung 65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Gerade Verbindung 66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9" name="Gruppieren 58"/>
            <p:cNvGrpSpPr/>
            <p:nvPr userDrawn="1"/>
          </p:nvGrpSpPr>
          <p:grpSpPr>
            <a:xfrm>
              <a:off x="7970838" y="6894000"/>
              <a:ext cx="142875" cy="180000"/>
              <a:chOff x="6251575" y="-63600"/>
              <a:chExt cx="142875" cy="180000"/>
            </a:xfrm>
          </p:grpSpPr>
          <p:cxnSp>
            <p:nvCxnSpPr>
              <p:cNvPr id="64" name="Gerade Verbindung 63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Gerade Verbindung 64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5C9462-B4E1-4A99-A6FC-F29DD479FA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1" y="1412776"/>
            <a:ext cx="4724268" cy="1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77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487799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234210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BD2DA3-8559-447A-8091-1BA13651BF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6203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918814" y="3252930"/>
            <a:ext cx="5177185" cy="924541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/>
              <a:t>http://www.stoorm5.com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842800"/>
            <a:ext cx="2338782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r>
              <a:rPr lang="de-DE" noProof="0" dirty="0" err="1"/>
              <a:t>Unrestricted</a:t>
            </a:r>
            <a:r>
              <a:rPr lang="de-DE" noProof="0" dirty="0"/>
              <a:t> © Stoorm5 2019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grpSp>
          <p:nvGrpSpPr>
            <p:cNvPr id="32" name="Gruppieren 31"/>
            <p:cNvGrpSpPr/>
            <p:nvPr userDrawn="1"/>
          </p:nvGrpSpPr>
          <p:grpSpPr>
            <a:xfrm>
              <a:off x="-216000" y="-216000"/>
              <a:ext cx="12628800" cy="7290000"/>
              <a:chOff x="-216000" y="-216000"/>
              <a:chExt cx="12628800" cy="7290000"/>
            </a:xfrm>
          </p:grpSpPr>
          <p:cxnSp>
            <p:nvCxnSpPr>
              <p:cNvPr id="72" name="Gerade Verbindung 71"/>
              <p:cNvCxnSpPr/>
              <p:nvPr userDrawn="1"/>
            </p:nvCxnSpPr>
            <p:spPr bwMode="auto">
              <a:xfrm>
                <a:off x="62706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Gerade Verbindung 72"/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Gerade Verbindung 73"/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Gerade Verbindung 74"/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Gerade Verbindung 75"/>
              <p:cNvCxnSpPr/>
              <p:nvPr userDrawn="1"/>
            </p:nvCxnSpPr>
            <p:spPr bwMode="auto">
              <a:xfrm>
                <a:off x="117157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Gerade Verbindung 76"/>
              <p:cNvCxnSpPr/>
              <p:nvPr userDrawn="1"/>
            </p:nvCxnSpPr>
            <p:spPr bwMode="auto">
              <a:xfrm rot="5400000">
                <a:off x="123228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Gerade Verbindung 77"/>
              <p:cNvCxnSpPr/>
              <p:nvPr userDrawn="1"/>
            </p:nvCxnSpPr>
            <p:spPr bwMode="auto">
              <a:xfrm rot="5400000">
                <a:off x="123228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Gerade Verbindung 78"/>
              <p:cNvCxnSpPr/>
              <p:nvPr userDrawn="1"/>
            </p:nvCxnSpPr>
            <p:spPr bwMode="auto">
              <a:xfrm rot="5400000">
                <a:off x="123228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Gerade Verbindung 79"/>
              <p:cNvCxnSpPr/>
              <p:nvPr userDrawn="1"/>
            </p:nvCxnSpPr>
            <p:spPr bwMode="auto">
              <a:xfrm rot="5400000">
                <a:off x="123228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Gerade Verbindung 80"/>
              <p:cNvCxnSpPr/>
              <p:nvPr userDrawn="1"/>
            </p:nvCxnSpPr>
            <p:spPr bwMode="auto">
              <a:xfrm>
                <a:off x="62706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Gerade Verbindung 81"/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Gerade Verbindung 82"/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Gerade Verbindung 83"/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Gerade Verbindung 84"/>
              <p:cNvCxnSpPr/>
              <p:nvPr userDrawn="1"/>
            </p:nvCxnSpPr>
            <p:spPr bwMode="auto">
              <a:xfrm>
                <a:off x="117157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Gerade Verbindung 85"/>
              <p:cNvCxnSpPr/>
              <p:nvPr userDrawn="1"/>
            </p:nvCxnSpPr>
            <p:spPr bwMode="auto">
              <a:xfrm rot="5400000">
                <a:off x="-1260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Gerade Verbindung 86"/>
              <p:cNvCxnSpPr/>
              <p:nvPr userDrawn="1"/>
            </p:nvCxnSpPr>
            <p:spPr bwMode="auto">
              <a:xfrm rot="5400000">
                <a:off x="-1260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Gerade Verbindung 87"/>
              <p:cNvCxnSpPr/>
              <p:nvPr userDrawn="1"/>
            </p:nvCxnSpPr>
            <p:spPr bwMode="auto">
              <a:xfrm rot="5400000">
                <a:off x="-1260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Gerade Verbindung 88"/>
              <p:cNvCxnSpPr/>
              <p:nvPr userDrawn="1"/>
            </p:nvCxnSpPr>
            <p:spPr bwMode="auto">
              <a:xfrm rot="5400000">
                <a:off x="-1260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uppieren 32"/>
            <p:cNvGrpSpPr/>
            <p:nvPr userDrawn="1"/>
          </p:nvGrpSpPr>
          <p:grpSpPr>
            <a:xfrm>
              <a:off x="4227513" y="-216000"/>
              <a:ext cx="142875" cy="180000"/>
              <a:chOff x="6251575" y="-63600"/>
              <a:chExt cx="142875" cy="180000"/>
            </a:xfrm>
          </p:grpSpPr>
          <p:cxnSp>
            <p:nvCxnSpPr>
              <p:cNvPr id="70" name="Gerade Verbindung 69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Gerade Verbindung 70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uppieren 56"/>
            <p:cNvGrpSpPr/>
            <p:nvPr userDrawn="1"/>
          </p:nvGrpSpPr>
          <p:grpSpPr>
            <a:xfrm>
              <a:off x="4227513" y="6894000"/>
              <a:ext cx="142875" cy="180000"/>
              <a:chOff x="6251575" y="-63600"/>
              <a:chExt cx="142875" cy="180000"/>
            </a:xfrm>
          </p:grpSpPr>
          <p:cxnSp>
            <p:nvCxnSpPr>
              <p:cNvPr id="68" name="Gerade Verbindung 67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Gerade Verbindung 68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8" name="Gruppieren 57"/>
            <p:cNvGrpSpPr/>
            <p:nvPr userDrawn="1"/>
          </p:nvGrpSpPr>
          <p:grpSpPr>
            <a:xfrm>
              <a:off x="7970838" y="-216000"/>
              <a:ext cx="142875" cy="180000"/>
              <a:chOff x="6251575" y="-63600"/>
              <a:chExt cx="142875" cy="180000"/>
            </a:xfrm>
          </p:grpSpPr>
          <p:cxnSp>
            <p:nvCxnSpPr>
              <p:cNvPr id="66" name="Gerade Verbindung 65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Gerade Verbindung 66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9" name="Gruppieren 58"/>
            <p:cNvGrpSpPr/>
            <p:nvPr userDrawn="1"/>
          </p:nvGrpSpPr>
          <p:grpSpPr>
            <a:xfrm>
              <a:off x="7970838" y="6894000"/>
              <a:ext cx="142875" cy="180000"/>
              <a:chOff x="6251575" y="-63600"/>
              <a:chExt cx="142875" cy="180000"/>
            </a:xfrm>
          </p:grpSpPr>
          <p:cxnSp>
            <p:nvCxnSpPr>
              <p:cNvPr id="64" name="Gerade Verbindung 63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Gerade Verbindung 64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5C9462-B4E1-4A99-A6FC-F29DD479FA6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1" y="1412776"/>
            <a:ext cx="4724268" cy="1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768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766250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9196330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BD2DA3-8559-447A-8091-1BA13651BF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6203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918814" y="3252930"/>
            <a:ext cx="5177185" cy="924541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/>
              <a:t>http://www.stoorm5.com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842800"/>
            <a:ext cx="2338782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r>
              <a:rPr lang="de-DE" noProof="0" dirty="0" err="1"/>
              <a:t>Unrestricted</a:t>
            </a:r>
            <a:r>
              <a:rPr lang="de-DE" noProof="0" dirty="0"/>
              <a:t> © Stoorm5 2019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grpSp>
          <p:nvGrpSpPr>
            <p:cNvPr id="32" name="Gruppieren 31"/>
            <p:cNvGrpSpPr/>
            <p:nvPr userDrawn="1"/>
          </p:nvGrpSpPr>
          <p:grpSpPr>
            <a:xfrm>
              <a:off x="-216000" y="-216000"/>
              <a:ext cx="12628800" cy="7290000"/>
              <a:chOff x="-216000" y="-216000"/>
              <a:chExt cx="12628800" cy="7290000"/>
            </a:xfrm>
          </p:grpSpPr>
          <p:cxnSp>
            <p:nvCxnSpPr>
              <p:cNvPr id="72" name="Gerade Verbindung 71"/>
              <p:cNvCxnSpPr/>
              <p:nvPr userDrawn="1"/>
            </p:nvCxnSpPr>
            <p:spPr bwMode="auto">
              <a:xfrm>
                <a:off x="62706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Gerade Verbindung 72"/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Gerade Verbindung 73"/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Gerade Verbindung 74"/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Gerade Verbindung 75"/>
              <p:cNvCxnSpPr/>
              <p:nvPr userDrawn="1"/>
            </p:nvCxnSpPr>
            <p:spPr bwMode="auto">
              <a:xfrm>
                <a:off x="117157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Gerade Verbindung 76"/>
              <p:cNvCxnSpPr/>
              <p:nvPr userDrawn="1"/>
            </p:nvCxnSpPr>
            <p:spPr bwMode="auto">
              <a:xfrm rot="5400000">
                <a:off x="123228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Gerade Verbindung 77"/>
              <p:cNvCxnSpPr/>
              <p:nvPr userDrawn="1"/>
            </p:nvCxnSpPr>
            <p:spPr bwMode="auto">
              <a:xfrm rot="5400000">
                <a:off x="123228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Gerade Verbindung 78"/>
              <p:cNvCxnSpPr/>
              <p:nvPr userDrawn="1"/>
            </p:nvCxnSpPr>
            <p:spPr bwMode="auto">
              <a:xfrm rot="5400000">
                <a:off x="123228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Gerade Verbindung 79"/>
              <p:cNvCxnSpPr/>
              <p:nvPr userDrawn="1"/>
            </p:nvCxnSpPr>
            <p:spPr bwMode="auto">
              <a:xfrm rot="5400000">
                <a:off x="123228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Gerade Verbindung 80"/>
              <p:cNvCxnSpPr/>
              <p:nvPr userDrawn="1"/>
            </p:nvCxnSpPr>
            <p:spPr bwMode="auto">
              <a:xfrm>
                <a:off x="62706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Gerade Verbindung 81"/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Gerade Verbindung 82"/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Gerade Verbindung 83"/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Gerade Verbindung 84"/>
              <p:cNvCxnSpPr/>
              <p:nvPr userDrawn="1"/>
            </p:nvCxnSpPr>
            <p:spPr bwMode="auto">
              <a:xfrm>
                <a:off x="117157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Gerade Verbindung 85"/>
              <p:cNvCxnSpPr/>
              <p:nvPr userDrawn="1"/>
            </p:nvCxnSpPr>
            <p:spPr bwMode="auto">
              <a:xfrm rot="5400000">
                <a:off x="-1260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Gerade Verbindung 86"/>
              <p:cNvCxnSpPr/>
              <p:nvPr userDrawn="1"/>
            </p:nvCxnSpPr>
            <p:spPr bwMode="auto">
              <a:xfrm rot="5400000">
                <a:off x="-1260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Gerade Verbindung 87"/>
              <p:cNvCxnSpPr/>
              <p:nvPr userDrawn="1"/>
            </p:nvCxnSpPr>
            <p:spPr bwMode="auto">
              <a:xfrm rot="5400000">
                <a:off x="-1260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Gerade Verbindung 88"/>
              <p:cNvCxnSpPr/>
              <p:nvPr userDrawn="1"/>
            </p:nvCxnSpPr>
            <p:spPr bwMode="auto">
              <a:xfrm rot="5400000">
                <a:off x="-1260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uppieren 32"/>
            <p:cNvGrpSpPr/>
            <p:nvPr userDrawn="1"/>
          </p:nvGrpSpPr>
          <p:grpSpPr>
            <a:xfrm>
              <a:off x="4227513" y="-216000"/>
              <a:ext cx="142875" cy="180000"/>
              <a:chOff x="6251575" y="-63600"/>
              <a:chExt cx="142875" cy="180000"/>
            </a:xfrm>
          </p:grpSpPr>
          <p:cxnSp>
            <p:nvCxnSpPr>
              <p:cNvPr id="70" name="Gerade Verbindung 69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Gerade Verbindung 70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uppieren 56"/>
            <p:cNvGrpSpPr/>
            <p:nvPr userDrawn="1"/>
          </p:nvGrpSpPr>
          <p:grpSpPr>
            <a:xfrm>
              <a:off x="4227513" y="6894000"/>
              <a:ext cx="142875" cy="180000"/>
              <a:chOff x="6251575" y="-63600"/>
              <a:chExt cx="142875" cy="180000"/>
            </a:xfrm>
          </p:grpSpPr>
          <p:cxnSp>
            <p:nvCxnSpPr>
              <p:cNvPr id="68" name="Gerade Verbindung 67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Gerade Verbindung 68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8" name="Gruppieren 57"/>
            <p:cNvGrpSpPr/>
            <p:nvPr userDrawn="1"/>
          </p:nvGrpSpPr>
          <p:grpSpPr>
            <a:xfrm>
              <a:off x="7970838" y="-216000"/>
              <a:ext cx="142875" cy="180000"/>
              <a:chOff x="6251575" y="-63600"/>
              <a:chExt cx="142875" cy="180000"/>
            </a:xfrm>
          </p:grpSpPr>
          <p:cxnSp>
            <p:nvCxnSpPr>
              <p:cNvPr id="66" name="Gerade Verbindung 65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Gerade Verbindung 66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9" name="Gruppieren 58"/>
            <p:cNvGrpSpPr/>
            <p:nvPr userDrawn="1"/>
          </p:nvGrpSpPr>
          <p:grpSpPr>
            <a:xfrm>
              <a:off x="7970838" y="6894000"/>
              <a:ext cx="142875" cy="180000"/>
              <a:chOff x="6251575" y="-63600"/>
              <a:chExt cx="142875" cy="180000"/>
            </a:xfrm>
          </p:grpSpPr>
          <p:cxnSp>
            <p:nvCxnSpPr>
              <p:cNvPr id="64" name="Gerade Verbindung 63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Gerade Verbindung 64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5C9462-B4E1-4A99-A6FC-F29DD479FA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1" y="1412776"/>
            <a:ext cx="4724268" cy="1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66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8049985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7348286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BD2DA3-8559-447A-8091-1BA13651BF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6203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918814" y="3252930"/>
            <a:ext cx="5177185" cy="924541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/>
              <a:t>http://www.stoorm5.com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842800"/>
            <a:ext cx="2338782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r>
              <a:rPr lang="de-DE" noProof="0" dirty="0" err="1"/>
              <a:t>Unrestricted</a:t>
            </a:r>
            <a:r>
              <a:rPr lang="de-DE" noProof="0" dirty="0"/>
              <a:t> © Stoorm5 2019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grpSp>
          <p:nvGrpSpPr>
            <p:cNvPr id="32" name="Gruppieren 31"/>
            <p:cNvGrpSpPr/>
            <p:nvPr userDrawn="1"/>
          </p:nvGrpSpPr>
          <p:grpSpPr>
            <a:xfrm>
              <a:off x="-216000" y="-216000"/>
              <a:ext cx="12628800" cy="7290000"/>
              <a:chOff x="-216000" y="-216000"/>
              <a:chExt cx="12628800" cy="7290000"/>
            </a:xfrm>
          </p:grpSpPr>
          <p:cxnSp>
            <p:nvCxnSpPr>
              <p:cNvPr id="72" name="Gerade Verbindung 71"/>
              <p:cNvCxnSpPr/>
              <p:nvPr userDrawn="1"/>
            </p:nvCxnSpPr>
            <p:spPr bwMode="auto">
              <a:xfrm>
                <a:off x="62706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Gerade Verbindung 72"/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Gerade Verbindung 73"/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Gerade Verbindung 74"/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Gerade Verbindung 75"/>
              <p:cNvCxnSpPr/>
              <p:nvPr userDrawn="1"/>
            </p:nvCxnSpPr>
            <p:spPr bwMode="auto">
              <a:xfrm>
                <a:off x="117157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Gerade Verbindung 76"/>
              <p:cNvCxnSpPr/>
              <p:nvPr userDrawn="1"/>
            </p:nvCxnSpPr>
            <p:spPr bwMode="auto">
              <a:xfrm rot="5400000">
                <a:off x="123228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Gerade Verbindung 77"/>
              <p:cNvCxnSpPr/>
              <p:nvPr userDrawn="1"/>
            </p:nvCxnSpPr>
            <p:spPr bwMode="auto">
              <a:xfrm rot="5400000">
                <a:off x="123228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Gerade Verbindung 78"/>
              <p:cNvCxnSpPr/>
              <p:nvPr userDrawn="1"/>
            </p:nvCxnSpPr>
            <p:spPr bwMode="auto">
              <a:xfrm rot="5400000">
                <a:off x="123228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Gerade Verbindung 79"/>
              <p:cNvCxnSpPr/>
              <p:nvPr userDrawn="1"/>
            </p:nvCxnSpPr>
            <p:spPr bwMode="auto">
              <a:xfrm rot="5400000">
                <a:off x="123228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Gerade Verbindung 80"/>
              <p:cNvCxnSpPr/>
              <p:nvPr userDrawn="1"/>
            </p:nvCxnSpPr>
            <p:spPr bwMode="auto">
              <a:xfrm>
                <a:off x="62706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Gerade Verbindung 81"/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Gerade Verbindung 82"/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Gerade Verbindung 83"/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Gerade Verbindung 84"/>
              <p:cNvCxnSpPr/>
              <p:nvPr userDrawn="1"/>
            </p:nvCxnSpPr>
            <p:spPr bwMode="auto">
              <a:xfrm>
                <a:off x="117157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Gerade Verbindung 85"/>
              <p:cNvCxnSpPr/>
              <p:nvPr userDrawn="1"/>
            </p:nvCxnSpPr>
            <p:spPr bwMode="auto">
              <a:xfrm rot="5400000">
                <a:off x="-1260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Gerade Verbindung 86"/>
              <p:cNvCxnSpPr/>
              <p:nvPr userDrawn="1"/>
            </p:nvCxnSpPr>
            <p:spPr bwMode="auto">
              <a:xfrm rot="5400000">
                <a:off x="-1260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Gerade Verbindung 87"/>
              <p:cNvCxnSpPr/>
              <p:nvPr userDrawn="1"/>
            </p:nvCxnSpPr>
            <p:spPr bwMode="auto">
              <a:xfrm rot="5400000">
                <a:off x="-1260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Gerade Verbindung 88"/>
              <p:cNvCxnSpPr/>
              <p:nvPr userDrawn="1"/>
            </p:nvCxnSpPr>
            <p:spPr bwMode="auto">
              <a:xfrm rot="5400000">
                <a:off x="-1260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uppieren 32"/>
            <p:cNvGrpSpPr/>
            <p:nvPr userDrawn="1"/>
          </p:nvGrpSpPr>
          <p:grpSpPr>
            <a:xfrm>
              <a:off x="4227513" y="-216000"/>
              <a:ext cx="142875" cy="180000"/>
              <a:chOff x="6251575" y="-63600"/>
              <a:chExt cx="142875" cy="180000"/>
            </a:xfrm>
          </p:grpSpPr>
          <p:cxnSp>
            <p:nvCxnSpPr>
              <p:cNvPr id="70" name="Gerade Verbindung 69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Gerade Verbindung 70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uppieren 56"/>
            <p:cNvGrpSpPr/>
            <p:nvPr userDrawn="1"/>
          </p:nvGrpSpPr>
          <p:grpSpPr>
            <a:xfrm>
              <a:off x="4227513" y="6894000"/>
              <a:ext cx="142875" cy="180000"/>
              <a:chOff x="6251575" y="-63600"/>
              <a:chExt cx="142875" cy="180000"/>
            </a:xfrm>
          </p:grpSpPr>
          <p:cxnSp>
            <p:nvCxnSpPr>
              <p:cNvPr id="68" name="Gerade Verbindung 67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Gerade Verbindung 68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8" name="Gruppieren 57"/>
            <p:cNvGrpSpPr/>
            <p:nvPr userDrawn="1"/>
          </p:nvGrpSpPr>
          <p:grpSpPr>
            <a:xfrm>
              <a:off x="7970838" y="-216000"/>
              <a:ext cx="142875" cy="180000"/>
              <a:chOff x="6251575" y="-63600"/>
              <a:chExt cx="142875" cy="180000"/>
            </a:xfrm>
          </p:grpSpPr>
          <p:cxnSp>
            <p:nvCxnSpPr>
              <p:cNvPr id="66" name="Gerade Verbindung 65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Gerade Verbindung 66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9" name="Gruppieren 58"/>
            <p:cNvGrpSpPr/>
            <p:nvPr userDrawn="1"/>
          </p:nvGrpSpPr>
          <p:grpSpPr>
            <a:xfrm>
              <a:off x="7970838" y="6894000"/>
              <a:ext cx="142875" cy="180000"/>
              <a:chOff x="6251575" y="-63600"/>
              <a:chExt cx="142875" cy="180000"/>
            </a:xfrm>
          </p:grpSpPr>
          <p:cxnSp>
            <p:nvCxnSpPr>
              <p:cNvPr id="64" name="Gerade Verbindung 63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Gerade Verbindung 64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5C9462-B4E1-4A99-A6FC-F29DD479FA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1" y="1412776"/>
            <a:ext cx="4724268" cy="1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094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6835348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368748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BD2DA3-8559-447A-8091-1BA13651BF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6203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918814" y="3252930"/>
            <a:ext cx="5177185" cy="924541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/>
              <a:t>http://www.stoorm5.com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842800"/>
            <a:ext cx="2338782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r>
              <a:rPr lang="de-DE" noProof="0" dirty="0" err="1"/>
              <a:t>Unrestricted</a:t>
            </a:r>
            <a:r>
              <a:rPr lang="de-DE" noProof="0" dirty="0"/>
              <a:t> © Stoorm5 2019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grpSp>
          <p:nvGrpSpPr>
            <p:cNvPr id="32" name="Gruppieren 31"/>
            <p:cNvGrpSpPr/>
            <p:nvPr userDrawn="1"/>
          </p:nvGrpSpPr>
          <p:grpSpPr>
            <a:xfrm>
              <a:off x="-216000" y="-216000"/>
              <a:ext cx="12628800" cy="7290000"/>
              <a:chOff x="-216000" y="-216000"/>
              <a:chExt cx="12628800" cy="7290000"/>
            </a:xfrm>
          </p:grpSpPr>
          <p:cxnSp>
            <p:nvCxnSpPr>
              <p:cNvPr id="72" name="Gerade Verbindung 71"/>
              <p:cNvCxnSpPr/>
              <p:nvPr userDrawn="1"/>
            </p:nvCxnSpPr>
            <p:spPr bwMode="auto">
              <a:xfrm>
                <a:off x="62706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Gerade Verbindung 72"/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Gerade Verbindung 73"/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Gerade Verbindung 74"/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Gerade Verbindung 75"/>
              <p:cNvCxnSpPr/>
              <p:nvPr userDrawn="1"/>
            </p:nvCxnSpPr>
            <p:spPr bwMode="auto">
              <a:xfrm>
                <a:off x="117157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Gerade Verbindung 76"/>
              <p:cNvCxnSpPr/>
              <p:nvPr userDrawn="1"/>
            </p:nvCxnSpPr>
            <p:spPr bwMode="auto">
              <a:xfrm rot="5400000">
                <a:off x="123228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Gerade Verbindung 77"/>
              <p:cNvCxnSpPr/>
              <p:nvPr userDrawn="1"/>
            </p:nvCxnSpPr>
            <p:spPr bwMode="auto">
              <a:xfrm rot="5400000">
                <a:off x="123228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Gerade Verbindung 78"/>
              <p:cNvCxnSpPr/>
              <p:nvPr userDrawn="1"/>
            </p:nvCxnSpPr>
            <p:spPr bwMode="auto">
              <a:xfrm rot="5400000">
                <a:off x="123228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Gerade Verbindung 79"/>
              <p:cNvCxnSpPr/>
              <p:nvPr userDrawn="1"/>
            </p:nvCxnSpPr>
            <p:spPr bwMode="auto">
              <a:xfrm rot="5400000">
                <a:off x="123228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Gerade Verbindung 80"/>
              <p:cNvCxnSpPr/>
              <p:nvPr userDrawn="1"/>
            </p:nvCxnSpPr>
            <p:spPr bwMode="auto">
              <a:xfrm>
                <a:off x="62706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Gerade Verbindung 81"/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Gerade Verbindung 82"/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Gerade Verbindung 83"/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Gerade Verbindung 84"/>
              <p:cNvCxnSpPr/>
              <p:nvPr userDrawn="1"/>
            </p:nvCxnSpPr>
            <p:spPr bwMode="auto">
              <a:xfrm>
                <a:off x="117157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Gerade Verbindung 85"/>
              <p:cNvCxnSpPr/>
              <p:nvPr userDrawn="1"/>
            </p:nvCxnSpPr>
            <p:spPr bwMode="auto">
              <a:xfrm rot="5400000">
                <a:off x="-1260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Gerade Verbindung 86"/>
              <p:cNvCxnSpPr/>
              <p:nvPr userDrawn="1"/>
            </p:nvCxnSpPr>
            <p:spPr bwMode="auto">
              <a:xfrm rot="5400000">
                <a:off x="-1260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Gerade Verbindung 87"/>
              <p:cNvCxnSpPr/>
              <p:nvPr userDrawn="1"/>
            </p:nvCxnSpPr>
            <p:spPr bwMode="auto">
              <a:xfrm rot="5400000">
                <a:off x="-1260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Gerade Verbindung 88"/>
              <p:cNvCxnSpPr/>
              <p:nvPr userDrawn="1"/>
            </p:nvCxnSpPr>
            <p:spPr bwMode="auto">
              <a:xfrm rot="5400000">
                <a:off x="-1260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uppieren 32"/>
            <p:cNvGrpSpPr/>
            <p:nvPr userDrawn="1"/>
          </p:nvGrpSpPr>
          <p:grpSpPr>
            <a:xfrm>
              <a:off x="4227513" y="-216000"/>
              <a:ext cx="142875" cy="180000"/>
              <a:chOff x="6251575" y="-63600"/>
              <a:chExt cx="142875" cy="180000"/>
            </a:xfrm>
          </p:grpSpPr>
          <p:cxnSp>
            <p:nvCxnSpPr>
              <p:cNvPr id="70" name="Gerade Verbindung 69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Gerade Verbindung 70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uppieren 56"/>
            <p:cNvGrpSpPr/>
            <p:nvPr userDrawn="1"/>
          </p:nvGrpSpPr>
          <p:grpSpPr>
            <a:xfrm>
              <a:off x="4227513" y="6894000"/>
              <a:ext cx="142875" cy="180000"/>
              <a:chOff x="6251575" y="-63600"/>
              <a:chExt cx="142875" cy="180000"/>
            </a:xfrm>
          </p:grpSpPr>
          <p:cxnSp>
            <p:nvCxnSpPr>
              <p:cNvPr id="68" name="Gerade Verbindung 67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Gerade Verbindung 68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8" name="Gruppieren 57"/>
            <p:cNvGrpSpPr/>
            <p:nvPr userDrawn="1"/>
          </p:nvGrpSpPr>
          <p:grpSpPr>
            <a:xfrm>
              <a:off x="7970838" y="-216000"/>
              <a:ext cx="142875" cy="180000"/>
              <a:chOff x="6251575" y="-63600"/>
              <a:chExt cx="142875" cy="180000"/>
            </a:xfrm>
          </p:grpSpPr>
          <p:cxnSp>
            <p:nvCxnSpPr>
              <p:cNvPr id="66" name="Gerade Verbindung 65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Gerade Verbindung 66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9" name="Gruppieren 58"/>
            <p:cNvGrpSpPr/>
            <p:nvPr userDrawn="1"/>
          </p:nvGrpSpPr>
          <p:grpSpPr>
            <a:xfrm>
              <a:off x="7970838" y="6894000"/>
              <a:ext cx="142875" cy="180000"/>
              <a:chOff x="6251575" y="-63600"/>
              <a:chExt cx="142875" cy="180000"/>
            </a:xfrm>
          </p:grpSpPr>
          <p:cxnSp>
            <p:nvCxnSpPr>
              <p:cNvPr id="64" name="Gerade Verbindung 63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Gerade Verbindung 64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5C9462-B4E1-4A99-A6FC-F29DD479FA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1" y="1412776"/>
            <a:ext cx="4724268" cy="1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917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43192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7194754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42634609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BD2DA3-8559-447A-8091-1BA13651BF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6203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918814" y="3252930"/>
            <a:ext cx="5177185" cy="924541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/>
              <a:t>http://www.stoorm5.com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842800"/>
            <a:ext cx="2338782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r>
              <a:rPr lang="de-DE" noProof="0" dirty="0" err="1"/>
              <a:t>Unrestricted</a:t>
            </a:r>
            <a:r>
              <a:rPr lang="de-DE" noProof="0" dirty="0"/>
              <a:t> © Stoorm5 2019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grpSp>
          <p:nvGrpSpPr>
            <p:cNvPr id="32" name="Gruppieren 31"/>
            <p:cNvGrpSpPr/>
            <p:nvPr userDrawn="1"/>
          </p:nvGrpSpPr>
          <p:grpSpPr>
            <a:xfrm>
              <a:off x="-216000" y="-216000"/>
              <a:ext cx="12628800" cy="7290000"/>
              <a:chOff x="-216000" y="-216000"/>
              <a:chExt cx="12628800" cy="7290000"/>
            </a:xfrm>
          </p:grpSpPr>
          <p:cxnSp>
            <p:nvCxnSpPr>
              <p:cNvPr id="72" name="Gerade Verbindung 71"/>
              <p:cNvCxnSpPr/>
              <p:nvPr userDrawn="1"/>
            </p:nvCxnSpPr>
            <p:spPr bwMode="auto">
              <a:xfrm>
                <a:off x="62706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Gerade Verbindung 72"/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Gerade Verbindung 73"/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Gerade Verbindung 74"/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Gerade Verbindung 75"/>
              <p:cNvCxnSpPr/>
              <p:nvPr userDrawn="1"/>
            </p:nvCxnSpPr>
            <p:spPr bwMode="auto">
              <a:xfrm>
                <a:off x="117157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Gerade Verbindung 76"/>
              <p:cNvCxnSpPr/>
              <p:nvPr userDrawn="1"/>
            </p:nvCxnSpPr>
            <p:spPr bwMode="auto">
              <a:xfrm rot="5400000">
                <a:off x="123228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Gerade Verbindung 77"/>
              <p:cNvCxnSpPr/>
              <p:nvPr userDrawn="1"/>
            </p:nvCxnSpPr>
            <p:spPr bwMode="auto">
              <a:xfrm rot="5400000">
                <a:off x="123228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Gerade Verbindung 78"/>
              <p:cNvCxnSpPr/>
              <p:nvPr userDrawn="1"/>
            </p:nvCxnSpPr>
            <p:spPr bwMode="auto">
              <a:xfrm rot="5400000">
                <a:off x="123228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Gerade Verbindung 79"/>
              <p:cNvCxnSpPr/>
              <p:nvPr userDrawn="1"/>
            </p:nvCxnSpPr>
            <p:spPr bwMode="auto">
              <a:xfrm rot="5400000">
                <a:off x="123228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Gerade Verbindung 80"/>
              <p:cNvCxnSpPr/>
              <p:nvPr userDrawn="1"/>
            </p:nvCxnSpPr>
            <p:spPr bwMode="auto">
              <a:xfrm>
                <a:off x="62706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Gerade Verbindung 81"/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Gerade Verbindung 82"/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Gerade Verbindung 83"/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Gerade Verbindung 84"/>
              <p:cNvCxnSpPr/>
              <p:nvPr userDrawn="1"/>
            </p:nvCxnSpPr>
            <p:spPr bwMode="auto">
              <a:xfrm>
                <a:off x="117157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Gerade Verbindung 85"/>
              <p:cNvCxnSpPr/>
              <p:nvPr userDrawn="1"/>
            </p:nvCxnSpPr>
            <p:spPr bwMode="auto">
              <a:xfrm rot="5400000">
                <a:off x="-1260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Gerade Verbindung 86"/>
              <p:cNvCxnSpPr/>
              <p:nvPr userDrawn="1"/>
            </p:nvCxnSpPr>
            <p:spPr bwMode="auto">
              <a:xfrm rot="5400000">
                <a:off x="-1260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Gerade Verbindung 87"/>
              <p:cNvCxnSpPr/>
              <p:nvPr userDrawn="1"/>
            </p:nvCxnSpPr>
            <p:spPr bwMode="auto">
              <a:xfrm rot="5400000">
                <a:off x="-1260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Gerade Verbindung 88"/>
              <p:cNvCxnSpPr/>
              <p:nvPr userDrawn="1"/>
            </p:nvCxnSpPr>
            <p:spPr bwMode="auto">
              <a:xfrm rot="5400000">
                <a:off x="-1260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uppieren 32"/>
            <p:cNvGrpSpPr/>
            <p:nvPr userDrawn="1"/>
          </p:nvGrpSpPr>
          <p:grpSpPr>
            <a:xfrm>
              <a:off x="4227513" y="-216000"/>
              <a:ext cx="142875" cy="180000"/>
              <a:chOff x="6251575" y="-63600"/>
              <a:chExt cx="142875" cy="180000"/>
            </a:xfrm>
          </p:grpSpPr>
          <p:cxnSp>
            <p:nvCxnSpPr>
              <p:cNvPr id="70" name="Gerade Verbindung 69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Gerade Verbindung 70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uppieren 56"/>
            <p:cNvGrpSpPr/>
            <p:nvPr userDrawn="1"/>
          </p:nvGrpSpPr>
          <p:grpSpPr>
            <a:xfrm>
              <a:off x="4227513" y="6894000"/>
              <a:ext cx="142875" cy="180000"/>
              <a:chOff x="6251575" y="-63600"/>
              <a:chExt cx="142875" cy="180000"/>
            </a:xfrm>
          </p:grpSpPr>
          <p:cxnSp>
            <p:nvCxnSpPr>
              <p:cNvPr id="68" name="Gerade Verbindung 67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Gerade Verbindung 68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8" name="Gruppieren 57"/>
            <p:cNvGrpSpPr/>
            <p:nvPr userDrawn="1"/>
          </p:nvGrpSpPr>
          <p:grpSpPr>
            <a:xfrm>
              <a:off x="7970838" y="-216000"/>
              <a:ext cx="142875" cy="180000"/>
              <a:chOff x="6251575" y="-63600"/>
              <a:chExt cx="142875" cy="180000"/>
            </a:xfrm>
          </p:grpSpPr>
          <p:cxnSp>
            <p:nvCxnSpPr>
              <p:cNvPr id="66" name="Gerade Verbindung 65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Gerade Verbindung 66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9" name="Gruppieren 58"/>
            <p:cNvGrpSpPr/>
            <p:nvPr userDrawn="1"/>
          </p:nvGrpSpPr>
          <p:grpSpPr>
            <a:xfrm>
              <a:off x="7970838" y="6894000"/>
              <a:ext cx="142875" cy="180000"/>
              <a:chOff x="6251575" y="-63600"/>
              <a:chExt cx="142875" cy="180000"/>
            </a:xfrm>
          </p:grpSpPr>
          <p:cxnSp>
            <p:nvCxnSpPr>
              <p:cNvPr id="64" name="Gerade Verbindung 63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Gerade Verbindung 64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5C9462-B4E1-4A99-A6FC-F29DD479FA6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1" y="1412776"/>
            <a:ext cx="4724268" cy="1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977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objects" type="fourObj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sz="quarter"/>
            <p:custDataLst>
              <p:tags r:id="rId2"/>
            </p:custDataLst>
          </p:nvPr>
        </p:nvSpPr>
        <p:spPr>
          <a:xfrm>
            <a:off x="0" y="1"/>
            <a:ext cx="12192000" cy="105580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Titelmasterformat durch Klicken bearbeiten</a:t>
            </a:r>
            <a:endParaRPr kumimoji="0" lang="de-DE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dtContent Placeholder 2 Id3"/>
          <p:cNvSpPr>
            <a:spLocks noGrp="1"/>
          </p:cNvSpPr>
          <p:nvPr>
            <p:ph sz="quarter" idx="1"/>
            <p:custDataLst>
              <p:tags r:id="rId3"/>
            </p:custDataLst>
          </p:nvPr>
        </p:nvSpPr>
        <p:spPr>
          <a:xfrm>
            <a:off x="626737" y="1412877"/>
            <a:ext cx="5469263" cy="23034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>
                <a:latin typeface="+mn-lt"/>
              </a:defRPr>
            </a:lvl1pPr>
            <a:lvl2pPr marL="179298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>
                <a:latin typeface="+mn-lt"/>
              </a:defRPr>
            </a:lvl2pPr>
            <a:lvl3pPr marL="358596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>
                <a:latin typeface="+mn-lt"/>
              </a:defRPr>
            </a:lvl3pPr>
            <a:lvl4pPr marL="537894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>
                <a:latin typeface="+mn-lt"/>
              </a:defRPr>
            </a:lvl4pPr>
            <a:lvl5pPr marL="717191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>
                <a:latin typeface="+mn-lt"/>
              </a:defRPr>
            </a:lvl5pPr>
          </a:lstStyle>
          <a:p>
            <a:pPr marL="0" marR="0" lvl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Textmasterformat bearbeiten</a:t>
            </a:r>
          </a:p>
          <a:p>
            <a:pPr marL="179298" marR="0" lvl="1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Zweite Ebene</a:t>
            </a:r>
          </a:p>
          <a:p>
            <a:pPr marL="358596" marR="0" lvl="2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Dritte Ebene</a:t>
            </a:r>
          </a:p>
          <a:p>
            <a:pPr marL="537894" marR="0" lvl="3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Vierte Ebene</a:t>
            </a:r>
          </a:p>
          <a:p>
            <a:pPr marL="717191" marR="0" lvl="4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Fünfte Ebene</a:t>
            </a:r>
          </a:p>
        </p:txBody>
      </p:sp>
      <p:sp>
        <p:nvSpPr>
          <p:cNvPr id="4" name="cdtContent Placeholder 3 Id4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6240388" y="1412876"/>
            <a:ext cx="5469263" cy="23034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>
                <a:latin typeface="+mn-lt"/>
              </a:defRPr>
            </a:lvl1pPr>
            <a:lvl2pPr marL="179298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>
                <a:latin typeface="+mn-lt"/>
              </a:defRPr>
            </a:lvl2pPr>
            <a:lvl3pPr marL="358596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>
                <a:latin typeface="+mn-lt"/>
              </a:defRPr>
            </a:lvl3pPr>
            <a:lvl4pPr marL="537894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>
                <a:latin typeface="+mn-lt"/>
              </a:defRPr>
            </a:lvl4pPr>
            <a:lvl5pPr marL="717191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>
                <a:latin typeface="+mn-lt"/>
              </a:defRPr>
            </a:lvl5pPr>
          </a:lstStyle>
          <a:p>
            <a:pPr marL="0" marR="0" lvl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Textmasterformat bearbeiten</a:t>
            </a:r>
          </a:p>
          <a:p>
            <a:pPr marL="179298" marR="0" lvl="1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Zweite Ebene</a:t>
            </a:r>
          </a:p>
          <a:p>
            <a:pPr marL="358596" marR="0" lvl="2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Dritte Ebene</a:t>
            </a:r>
          </a:p>
          <a:p>
            <a:pPr marL="537894" marR="0" lvl="3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Vierte Ebene</a:t>
            </a:r>
          </a:p>
          <a:p>
            <a:pPr marL="717191" marR="0" lvl="4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Fünfte Ebene</a:t>
            </a:r>
          </a:p>
        </p:txBody>
      </p:sp>
      <p:sp>
        <p:nvSpPr>
          <p:cNvPr id="5" name="cdtContent Placeholder 4 Id5"/>
          <p:cNvSpPr>
            <a:spLocks noGrp="1"/>
          </p:cNvSpPr>
          <p:nvPr>
            <p:ph sz="quarter" idx="3"/>
            <p:custDataLst>
              <p:tags r:id="rId5"/>
            </p:custDataLst>
          </p:nvPr>
        </p:nvSpPr>
        <p:spPr>
          <a:xfrm>
            <a:off x="626737" y="3860800"/>
            <a:ext cx="5469263" cy="23050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>
                <a:latin typeface="+mn-lt"/>
              </a:defRPr>
            </a:lvl1pPr>
            <a:lvl2pPr marL="179298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>
                <a:latin typeface="+mn-lt"/>
              </a:defRPr>
            </a:lvl2pPr>
            <a:lvl3pPr marL="358596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>
                <a:latin typeface="+mn-lt"/>
              </a:defRPr>
            </a:lvl3pPr>
            <a:lvl4pPr marL="537894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>
                <a:latin typeface="+mn-lt"/>
              </a:defRPr>
            </a:lvl4pPr>
            <a:lvl5pPr marL="717191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>
                <a:latin typeface="+mn-lt"/>
              </a:defRPr>
            </a:lvl5pPr>
          </a:lstStyle>
          <a:p>
            <a:pPr marL="0" marR="0" lvl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Textmasterformat bearbeiten</a:t>
            </a:r>
          </a:p>
          <a:p>
            <a:pPr marL="179298" marR="0" lvl="1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Zweite Ebene</a:t>
            </a:r>
          </a:p>
          <a:p>
            <a:pPr marL="358596" marR="0" lvl="2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Dritte Ebene</a:t>
            </a:r>
          </a:p>
          <a:p>
            <a:pPr marL="537894" marR="0" lvl="3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Vierte Ebene</a:t>
            </a:r>
          </a:p>
          <a:p>
            <a:pPr marL="717191" marR="0" lvl="4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Fünfte Ebene</a:t>
            </a:r>
          </a:p>
        </p:txBody>
      </p:sp>
      <p:sp>
        <p:nvSpPr>
          <p:cNvPr id="6" name="cdtContent Placeholder 5 Id6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40388" y="3860800"/>
            <a:ext cx="5469263" cy="23050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>
                <a:latin typeface="+mn-lt"/>
              </a:defRPr>
            </a:lvl1pPr>
            <a:lvl2pPr marL="179298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>
                <a:latin typeface="+mn-lt"/>
              </a:defRPr>
            </a:lvl2pPr>
            <a:lvl3pPr marL="358596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>
                <a:latin typeface="+mn-lt"/>
              </a:defRPr>
            </a:lvl3pPr>
            <a:lvl4pPr marL="537894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>
                <a:latin typeface="+mn-lt"/>
              </a:defRPr>
            </a:lvl4pPr>
            <a:lvl5pPr marL="717191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>
                <a:latin typeface="+mn-lt"/>
              </a:defRPr>
            </a:lvl5pPr>
          </a:lstStyle>
          <a:p>
            <a:pPr marL="0" marR="0" lvl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Textmasterformat bearbeiten</a:t>
            </a:r>
          </a:p>
          <a:p>
            <a:pPr marL="179298" marR="0" lvl="1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Zweite Ebene</a:t>
            </a:r>
          </a:p>
          <a:p>
            <a:pPr marL="358596" marR="0" lvl="2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Dritte Ebene</a:t>
            </a:r>
          </a:p>
          <a:p>
            <a:pPr marL="537894" marR="0" lvl="3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Vierte Ebene</a:t>
            </a:r>
          </a:p>
          <a:p>
            <a:pPr marL="717191" marR="0" lvl="4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/>
            </a:pPr>
            <a:r>
              <a:rPr kumimoji="0" lang="de-DE" sz="179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Fünfte Ebene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425530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8409964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5401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29579188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202443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4495329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7837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20092224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5393816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BD2DA3-8559-447A-8091-1BA13651BF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6203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918814" y="3252930"/>
            <a:ext cx="5177185" cy="924541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/>
              <a:t>http://www.stoorm5.com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842800"/>
            <a:ext cx="2338782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r>
              <a:rPr lang="de-DE" noProof="0" dirty="0" err="1"/>
              <a:t>Unrestricted</a:t>
            </a:r>
            <a:r>
              <a:rPr lang="de-DE" noProof="0" dirty="0"/>
              <a:t> © Stoorm5 2019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grpSp>
          <p:nvGrpSpPr>
            <p:cNvPr id="32" name="Gruppieren 31"/>
            <p:cNvGrpSpPr/>
            <p:nvPr userDrawn="1"/>
          </p:nvGrpSpPr>
          <p:grpSpPr>
            <a:xfrm>
              <a:off x="-216000" y="-216000"/>
              <a:ext cx="12628800" cy="7290000"/>
              <a:chOff x="-216000" y="-216000"/>
              <a:chExt cx="12628800" cy="7290000"/>
            </a:xfrm>
          </p:grpSpPr>
          <p:cxnSp>
            <p:nvCxnSpPr>
              <p:cNvPr id="72" name="Gerade Verbindung 71"/>
              <p:cNvCxnSpPr/>
              <p:nvPr userDrawn="1"/>
            </p:nvCxnSpPr>
            <p:spPr bwMode="auto">
              <a:xfrm>
                <a:off x="62706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Gerade Verbindung 72"/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Gerade Verbindung 73"/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Gerade Verbindung 74"/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Gerade Verbindung 75"/>
              <p:cNvCxnSpPr/>
              <p:nvPr userDrawn="1"/>
            </p:nvCxnSpPr>
            <p:spPr bwMode="auto">
              <a:xfrm>
                <a:off x="117157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Gerade Verbindung 76"/>
              <p:cNvCxnSpPr/>
              <p:nvPr userDrawn="1"/>
            </p:nvCxnSpPr>
            <p:spPr bwMode="auto">
              <a:xfrm rot="5400000">
                <a:off x="123228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Gerade Verbindung 77"/>
              <p:cNvCxnSpPr/>
              <p:nvPr userDrawn="1"/>
            </p:nvCxnSpPr>
            <p:spPr bwMode="auto">
              <a:xfrm rot="5400000">
                <a:off x="123228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Gerade Verbindung 78"/>
              <p:cNvCxnSpPr/>
              <p:nvPr userDrawn="1"/>
            </p:nvCxnSpPr>
            <p:spPr bwMode="auto">
              <a:xfrm rot="5400000">
                <a:off x="123228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Gerade Verbindung 79"/>
              <p:cNvCxnSpPr/>
              <p:nvPr userDrawn="1"/>
            </p:nvCxnSpPr>
            <p:spPr bwMode="auto">
              <a:xfrm rot="5400000">
                <a:off x="123228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Gerade Verbindung 80"/>
              <p:cNvCxnSpPr/>
              <p:nvPr userDrawn="1"/>
            </p:nvCxnSpPr>
            <p:spPr bwMode="auto">
              <a:xfrm>
                <a:off x="62706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Gerade Verbindung 81"/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Gerade Verbindung 82"/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Gerade Verbindung 83"/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Gerade Verbindung 84"/>
              <p:cNvCxnSpPr/>
              <p:nvPr userDrawn="1"/>
            </p:nvCxnSpPr>
            <p:spPr bwMode="auto">
              <a:xfrm>
                <a:off x="117157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Gerade Verbindung 85"/>
              <p:cNvCxnSpPr/>
              <p:nvPr userDrawn="1"/>
            </p:nvCxnSpPr>
            <p:spPr bwMode="auto">
              <a:xfrm rot="5400000">
                <a:off x="-1260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Gerade Verbindung 86"/>
              <p:cNvCxnSpPr/>
              <p:nvPr userDrawn="1"/>
            </p:nvCxnSpPr>
            <p:spPr bwMode="auto">
              <a:xfrm rot="5400000">
                <a:off x="-1260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Gerade Verbindung 87"/>
              <p:cNvCxnSpPr/>
              <p:nvPr userDrawn="1"/>
            </p:nvCxnSpPr>
            <p:spPr bwMode="auto">
              <a:xfrm rot="5400000">
                <a:off x="-1260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Gerade Verbindung 88"/>
              <p:cNvCxnSpPr/>
              <p:nvPr userDrawn="1"/>
            </p:nvCxnSpPr>
            <p:spPr bwMode="auto">
              <a:xfrm rot="5400000">
                <a:off x="-1260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uppieren 32"/>
            <p:cNvGrpSpPr/>
            <p:nvPr userDrawn="1"/>
          </p:nvGrpSpPr>
          <p:grpSpPr>
            <a:xfrm>
              <a:off x="4227513" y="-216000"/>
              <a:ext cx="142875" cy="180000"/>
              <a:chOff x="6251575" y="-63600"/>
              <a:chExt cx="142875" cy="180000"/>
            </a:xfrm>
          </p:grpSpPr>
          <p:cxnSp>
            <p:nvCxnSpPr>
              <p:cNvPr id="70" name="Gerade Verbindung 69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Gerade Verbindung 70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uppieren 56"/>
            <p:cNvGrpSpPr/>
            <p:nvPr userDrawn="1"/>
          </p:nvGrpSpPr>
          <p:grpSpPr>
            <a:xfrm>
              <a:off x="4227513" y="6894000"/>
              <a:ext cx="142875" cy="180000"/>
              <a:chOff x="6251575" y="-63600"/>
              <a:chExt cx="142875" cy="180000"/>
            </a:xfrm>
          </p:grpSpPr>
          <p:cxnSp>
            <p:nvCxnSpPr>
              <p:cNvPr id="68" name="Gerade Verbindung 67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Gerade Verbindung 68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8" name="Gruppieren 57"/>
            <p:cNvGrpSpPr/>
            <p:nvPr userDrawn="1"/>
          </p:nvGrpSpPr>
          <p:grpSpPr>
            <a:xfrm>
              <a:off x="7970838" y="-216000"/>
              <a:ext cx="142875" cy="180000"/>
              <a:chOff x="6251575" y="-63600"/>
              <a:chExt cx="142875" cy="180000"/>
            </a:xfrm>
          </p:grpSpPr>
          <p:cxnSp>
            <p:nvCxnSpPr>
              <p:cNvPr id="66" name="Gerade Verbindung 65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Gerade Verbindung 66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9" name="Gruppieren 58"/>
            <p:cNvGrpSpPr/>
            <p:nvPr userDrawn="1"/>
          </p:nvGrpSpPr>
          <p:grpSpPr>
            <a:xfrm>
              <a:off x="7970838" y="6894000"/>
              <a:ext cx="142875" cy="180000"/>
              <a:chOff x="6251575" y="-63600"/>
              <a:chExt cx="142875" cy="180000"/>
            </a:xfrm>
          </p:grpSpPr>
          <p:cxnSp>
            <p:nvCxnSpPr>
              <p:cNvPr id="64" name="Gerade Verbindung 63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Gerade Verbindung 64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5C9462-B4E1-4A99-A6FC-F29DD479FA6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1" y="1412776"/>
            <a:ext cx="4724268" cy="1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535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5712488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5613444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BD2DA3-8559-447A-8091-1BA13651BF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6203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918814" y="3252930"/>
            <a:ext cx="5177185" cy="924541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/>
              <a:t>http://www.stoorm5.com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842800"/>
            <a:ext cx="2338782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r>
              <a:rPr lang="de-DE" noProof="0" dirty="0" err="1"/>
              <a:t>Unrestricted</a:t>
            </a:r>
            <a:r>
              <a:rPr lang="de-DE" noProof="0" dirty="0"/>
              <a:t> © Stoorm5 2019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grpSp>
          <p:nvGrpSpPr>
            <p:cNvPr id="32" name="Gruppieren 31"/>
            <p:cNvGrpSpPr/>
            <p:nvPr userDrawn="1"/>
          </p:nvGrpSpPr>
          <p:grpSpPr>
            <a:xfrm>
              <a:off x="-216000" y="-216000"/>
              <a:ext cx="12628800" cy="7290000"/>
              <a:chOff x="-216000" y="-216000"/>
              <a:chExt cx="12628800" cy="7290000"/>
            </a:xfrm>
          </p:grpSpPr>
          <p:cxnSp>
            <p:nvCxnSpPr>
              <p:cNvPr id="72" name="Gerade Verbindung 71"/>
              <p:cNvCxnSpPr/>
              <p:nvPr userDrawn="1"/>
            </p:nvCxnSpPr>
            <p:spPr bwMode="auto">
              <a:xfrm>
                <a:off x="62706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Gerade Verbindung 72"/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Gerade Verbindung 73"/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Gerade Verbindung 74"/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Gerade Verbindung 75"/>
              <p:cNvCxnSpPr/>
              <p:nvPr userDrawn="1"/>
            </p:nvCxnSpPr>
            <p:spPr bwMode="auto">
              <a:xfrm>
                <a:off x="117157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Gerade Verbindung 76"/>
              <p:cNvCxnSpPr/>
              <p:nvPr userDrawn="1"/>
            </p:nvCxnSpPr>
            <p:spPr bwMode="auto">
              <a:xfrm rot="5400000">
                <a:off x="123228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Gerade Verbindung 77"/>
              <p:cNvCxnSpPr/>
              <p:nvPr userDrawn="1"/>
            </p:nvCxnSpPr>
            <p:spPr bwMode="auto">
              <a:xfrm rot="5400000">
                <a:off x="123228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Gerade Verbindung 78"/>
              <p:cNvCxnSpPr/>
              <p:nvPr userDrawn="1"/>
            </p:nvCxnSpPr>
            <p:spPr bwMode="auto">
              <a:xfrm rot="5400000">
                <a:off x="123228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Gerade Verbindung 79"/>
              <p:cNvCxnSpPr/>
              <p:nvPr userDrawn="1"/>
            </p:nvCxnSpPr>
            <p:spPr bwMode="auto">
              <a:xfrm rot="5400000">
                <a:off x="123228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Gerade Verbindung 80"/>
              <p:cNvCxnSpPr/>
              <p:nvPr userDrawn="1"/>
            </p:nvCxnSpPr>
            <p:spPr bwMode="auto">
              <a:xfrm>
                <a:off x="62706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Gerade Verbindung 81"/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Gerade Verbindung 82"/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Gerade Verbindung 83"/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Gerade Verbindung 84"/>
              <p:cNvCxnSpPr/>
              <p:nvPr userDrawn="1"/>
            </p:nvCxnSpPr>
            <p:spPr bwMode="auto">
              <a:xfrm>
                <a:off x="117157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Gerade Verbindung 85"/>
              <p:cNvCxnSpPr/>
              <p:nvPr userDrawn="1"/>
            </p:nvCxnSpPr>
            <p:spPr bwMode="auto">
              <a:xfrm rot="5400000">
                <a:off x="-1260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Gerade Verbindung 86"/>
              <p:cNvCxnSpPr/>
              <p:nvPr userDrawn="1"/>
            </p:nvCxnSpPr>
            <p:spPr bwMode="auto">
              <a:xfrm rot="5400000">
                <a:off x="-1260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Gerade Verbindung 87"/>
              <p:cNvCxnSpPr/>
              <p:nvPr userDrawn="1"/>
            </p:nvCxnSpPr>
            <p:spPr bwMode="auto">
              <a:xfrm rot="5400000">
                <a:off x="-1260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Gerade Verbindung 88"/>
              <p:cNvCxnSpPr/>
              <p:nvPr userDrawn="1"/>
            </p:nvCxnSpPr>
            <p:spPr bwMode="auto">
              <a:xfrm rot="5400000">
                <a:off x="-1260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uppieren 32"/>
            <p:cNvGrpSpPr/>
            <p:nvPr userDrawn="1"/>
          </p:nvGrpSpPr>
          <p:grpSpPr>
            <a:xfrm>
              <a:off x="4227513" y="-216000"/>
              <a:ext cx="142875" cy="180000"/>
              <a:chOff x="6251575" y="-63600"/>
              <a:chExt cx="142875" cy="180000"/>
            </a:xfrm>
          </p:grpSpPr>
          <p:cxnSp>
            <p:nvCxnSpPr>
              <p:cNvPr id="70" name="Gerade Verbindung 69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Gerade Verbindung 70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uppieren 56"/>
            <p:cNvGrpSpPr/>
            <p:nvPr userDrawn="1"/>
          </p:nvGrpSpPr>
          <p:grpSpPr>
            <a:xfrm>
              <a:off x="4227513" y="6894000"/>
              <a:ext cx="142875" cy="180000"/>
              <a:chOff x="6251575" y="-63600"/>
              <a:chExt cx="142875" cy="180000"/>
            </a:xfrm>
          </p:grpSpPr>
          <p:cxnSp>
            <p:nvCxnSpPr>
              <p:cNvPr id="68" name="Gerade Verbindung 67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Gerade Verbindung 68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8" name="Gruppieren 57"/>
            <p:cNvGrpSpPr/>
            <p:nvPr userDrawn="1"/>
          </p:nvGrpSpPr>
          <p:grpSpPr>
            <a:xfrm>
              <a:off x="7970838" y="-216000"/>
              <a:ext cx="142875" cy="180000"/>
              <a:chOff x="6251575" y="-63600"/>
              <a:chExt cx="142875" cy="180000"/>
            </a:xfrm>
          </p:grpSpPr>
          <p:cxnSp>
            <p:nvCxnSpPr>
              <p:cNvPr id="66" name="Gerade Verbindung 65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Gerade Verbindung 66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9" name="Gruppieren 58"/>
            <p:cNvGrpSpPr/>
            <p:nvPr userDrawn="1"/>
          </p:nvGrpSpPr>
          <p:grpSpPr>
            <a:xfrm>
              <a:off x="7970838" y="6894000"/>
              <a:ext cx="142875" cy="180000"/>
              <a:chOff x="6251575" y="-63600"/>
              <a:chExt cx="142875" cy="180000"/>
            </a:xfrm>
          </p:grpSpPr>
          <p:cxnSp>
            <p:nvCxnSpPr>
              <p:cNvPr id="64" name="Gerade Verbindung 63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Gerade Verbindung 64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5C9462-B4E1-4A99-A6FC-F29DD479FA6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1" y="1412776"/>
            <a:ext cx="4724268" cy="1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714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2368929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47735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42120117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5192907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BD2DA3-8559-447A-8091-1BA13651BF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6203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918814" y="3252930"/>
            <a:ext cx="5177185" cy="924541"/>
          </a:xfrm>
          <a:prstGeom prst="rect">
            <a:avLst/>
          </a:prstGeo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/>
              <a:t>http://www.stoorm5.com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842800"/>
            <a:ext cx="2338782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r>
              <a:rPr lang="de-DE" noProof="0" dirty="0" err="1"/>
              <a:t>Unrestricted</a:t>
            </a:r>
            <a:r>
              <a:rPr lang="de-DE" noProof="0" dirty="0"/>
              <a:t> © Stoorm5 2019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grpSp>
          <p:nvGrpSpPr>
            <p:cNvPr id="32" name="Gruppieren 31"/>
            <p:cNvGrpSpPr/>
            <p:nvPr userDrawn="1"/>
          </p:nvGrpSpPr>
          <p:grpSpPr>
            <a:xfrm>
              <a:off x="-216000" y="-216000"/>
              <a:ext cx="12628800" cy="7290000"/>
              <a:chOff x="-216000" y="-216000"/>
              <a:chExt cx="12628800" cy="7290000"/>
            </a:xfrm>
          </p:grpSpPr>
          <p:cxnSp>
            <p:nvCxnSpPr>
              <p:cNvPr id="72" name="Gerade Verbindung 71"/>
              <p:cNvCxnSpPr/>
              <p:nvPr userDrawn="1"/>
            </p:nvCxnSpPr>
            <p:spPr bwMode="auto">
              <a:xfrm>
                <a:off x="62706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Gerade Verbindung 72"/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Gerade Verbindung 73"/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Gerade Verbindung 74"/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Gerade Verbindung 75"/>
              <p:cNvCxnSpPr/>
              <p:nvPr userDrawn="1"/>
            </p:nvCxnSpPr>
            <p:spPr bwMode="auto">
              <a:xfrm>
                <a:off x="117157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Gerade Verbindung 76"/>
              <p:cNvCxnSpPr/>
              <p:nvPr userDrawn="1"/>
            </p:nvCxnSpPr>
            <p:spPr bwMode="auto">
              <a:xfrm rot="5400000">
                <a:off x="123228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Gerade Verbindung 77"/>
              <p:cNvCxnSpPr/>
              <p:nvPr userDrawn="1"/>
            </p:nvCxnSpPr>
            <p:spPr bwMode="auto">
              <a:xfrm rot="5400000">
                <a:off x="123228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Gerade Verbindung 78"/>
              <p:cNvCxnSpPr/>
              <p:nvPr userDrawn="1"/>
            </p:nvCxnSpPr>
            <p:spPr bwMode="auto">
              <a:xfrm rot="5400000">
                <a:off x="123228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Gerade Verbindung 79"/>
              <p:cNvCxnSpPr/>
              <p:nvPr userDrawn="1"/>
            </p:nvCxnSpPr>
            <p:spPr bwMode="auto">
              <a:xfrm rot="5400000">
                <a:off x="123228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Gerade Verbindung 80"/>
              <p:cNvCxnSpPr/>
              <p:nvPr userDrawn="1"/>
            </p:nvCxnSpPr>
            <p:spPr bwMode="auto">
              <a:xfrm>
                <a:off x="62706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Gerade Verbindung 81"/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Gerade Verbindung 82"/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Gerade Verbindung 83"/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Gerade Verbindung 84"/>
              <p:cNvCxnSpPr/>
              <p:nvPr userDrawn="1"/>
            </p:nvCxnSpPr>
            <p:spPr bwMode="auto">
              <a:xfrm>
                <a:off x="117157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Gerade Verbindung 85"/>
              <p:cNvCxnSpPr/>
              <p:nvPr userDrawn="1"/>
            </p:nvCxnSpPr>
            <p:spPr bwMode="auto">
              <a:xfrm rot="5400000">
                <a:off x="-1260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Gerade Verbindung 86"/>
              <p:cNvCxnSpPr/>
              <p:nvPr userDrawn="1"/>
            </p:nvCxnSpPr>
            <p:spPr bwMode="auto">
              <a:xfrm rot="5400000">
                <a:off x="-1260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Gerade Verbindung 87"/>
              <p:cNvCxnSpPr/>
              <p:nvPr userDrawn="1"/>
            </p:nvCxnSpPr>
            <p:spPr bwMode="auto">
              <a:xfrm rot="5400000">
                <a:off x="-1260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Gerade Verbindung 88"/>
              <p:cNvCxnSpPr/>
              <p:nvPr userDrawn="1"/>
            </p:nvCxnSpPr>
            <p:spPr bwMode="auto">
              <a:xfrm rot="5400000">
                <a:off x="-1260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uppieren 32"/>
            <p:cNvGrpSpPr/>
            <p:nvPr userDrawn="1"/>
          </p:nvGrpSpPr>
          <p:grpSpPr>
            <a:xfrm>
              <a:off x="4227513" y="-216000"/>
              <a:ext cx="142875" cy="180000"/>
              <a:chOff x="6251575" y="-63600"/>
              <a:chExt cx="142875" cy="180000"/>
            </a:xfrm>
          </p:grpSpPr>
          <p:cxnSp>
            <p:nvCxnSpPr>
              <p:cNvPr id="70" name="Gerade Verbindung 69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Gerade Verbindung 70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uppieren 56"/>
            <p:cNvGrpSpPr/>
            <p:nvPr userDrawn="1"/>
          </p:nvGrpSpPr>
          <p:grpSpPr>
            <a:xfrm>
              <a:off x="4227513" y="6894000"/>
              <a:ext cx="142875" cy="180000"/>
              <a:chOff x="6251575" y="-63600"/>
              <a:chExt cx="142875" cy="180000"/>
            </a:xfrm>
          </p:grpSpPr>
          <p:cxnSp>
            <p:nvCxnSpPr>
              <p:cNvPr id="68" name="Gerade Verbindung 67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Gerade Verbindung 68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8" name="Gruppieren 57"/>
            <p:cNvGrpSpPr/>
            <p:nvPr userDrawn="1"/>
          </p:nvGrpSpPr>
          <p:grpSpPr>
            <a:xfrm>
              <a:off x="7970838" y="-216000"/>
              <a:ext cx="142875" cy="180000"/>
              <a:chOff x="6251575" y="-63600"/>
              <a:chExt cx="142875" cy="180000"/>
            </a:xfrm>
          </p:grpSpPr>
          <p:cxnSp>
            <p:nvCxnSpPr>
              <p:cNvPr id="66" name="Gerade Verbindung 65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Gerade Verbindung 66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9" name="Gruppieren 58"/>
            <p:cNvGrpSpPr/>
            <p:nvPr userDrawn="1"/>
          </p:nvGrpSpPr>
          <p:grpSpPr>
            <a:xfrm>
              <a:off x="7970838" y="6894000"/>
              <a:ext cx="142875" cy="180000"/>
              <a:chOff x="6251575" y="-63600"/>
              <a:chExt cx="142875" cy="180000"/>
            </a:xfrm>
          </p:grpSpPr>
          <p:cxnSp>
            <p:nvCxnSpPr>
              <p:cNvPr id="64" name="Gerade Verbindung 63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Gerade Verbindung 64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5C9462-B4E1-4A99-A6FC-F29DD479FA6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1" y="1412776"/>
            <a:ext cx="4724268" cy="1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229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2131993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69918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30727087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1475774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5253713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703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12210783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41319586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26320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91784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70938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12811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156025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95812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41657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33504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97950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834485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38481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21644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9582084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8283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33812994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8908506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84185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3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19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7064104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86367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8824465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"/>
            <a:ext cx="12192000" cy="1046375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12875"/>
            <a:ext cx="8204689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8381237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BD2DA3-8559-447A-8091-1BA13651BF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6203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918814" y="3252930"/>
            <a:ext cx="5177185" cy="924541"/>
          </a:xfrm>
          <a:prstGeom prst="rect">
            <a:avLst/>
          </a:prstGeo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/>
              <a:t>http://www.stoorm5.com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7" y="5842800"/>
            <a:ext cx="2338782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>
                <a:latin typeface="+mj-lt"/>
              </a:defRPr>
            </a:lvl1pPr>
            <a:lvl2pPr marL="1587" indent="0">
              <a:buNone/>
              <a:defRPr/>
            </a:lvl2pPr>
          </a:lstStyle>
          <a:p>
            <a:r>
              <a:rPr lang="de-DE" noProof="0" dirty="0" err="1"/>
              <a:t>Unrestricted</a:t>
            </a:r>
            <a:r>
              <a:rPr lang="de-DE" noProof="0" dirty="0"/>
              <a:t> © Stoorm5 2019</a:t>
            </a:r>
          </a:p>
        </p:txBody>
      </p:sp>
      <p:grpSp>
        <p:nvGrpSpPr>
          <p:cNvPr id="31" name="Gruppieren 30"/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grpSp>
          <p:nvGrpSpPr>
            <p:cNvPr id="32" name="Gruppieren 31"/>
            <p:cNvGrpSpPr/>
            <p:nvPr userDrawn="1"/>
          </p:nvGrpSpPr>
          <p:grpSpPr>
            <a:xfrm>
              <a:off x="-216000" y="-216000"/>
              <a:ext cx="12628800" cy="7290000"/>
              <a:chOff x="-216000" y="-216000"/>
              <a:chExt cx="12628800" cy="7290000"/>
            </a:xfrm>
          </p:grpSpPr>
          <p:cxnSp>
            <p:nvCxnSpPr>
              <p:cNvPr id="72" name="Gerade Verbindung 71"/>
              <p:cNvCxnSpPr/>
              <p:nvPr userDrawn="1"/>
            </p:nvCxnSpPr>
            <p:spPr bwMode="auto">
              <a:xfrm>
                <a:off x="62706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Gerade Verbindung 72"/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Gerade Verbindung 73"/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Gerade Verbindung 74"/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Gerade Verbindung 75"/>
              <p:cNvCxnSpPr/>
              <p:nvPr userDrawn="1"/>
            </p:nvCxnSpPr>
            <p:spPr bwMode="auto">
              <a:xfrm>
                <a:off x="117157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Gerade Verbindung 76"/>
              <p:cNvCxnSpPr/>
              <p:nvPr userDrawn="1"/>
            </p:nvCxnSpPr>
            <p:spPr bwMode="auto">
              <a:xfrm rot="5400000">
                <a:off x="123228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Gerade Verbindung 77"/>
              <p:cNvCxnSpPr/>
              <p:nvPr userDrawn="1"/>
            </p:nvCxnSpPr>
            <p:spPr bwMode="auto">
              <a:xfrm rot="5400000">
                <a:off x="123228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Gerade Verbindung 78"/>
              <p:cNvCxnSpPr/>
              <p:nvPr userDrawn="1"/>
            </p:nvCxnSpPr>
            <p:spPr bwMode="auto">
              <a:xfrm rot="5400000">
                <a:off x="123228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Gerade Verbindung 79"/>
              <p:cNvCxnSpPr/>
              <p:nvPr userDrawn="1"/>
            </p:nvCxnSpPr>
            <p:spPr bwMode="auto">
              <a:xfrm rot="5400000">
                <a:off x="123228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Gerade Verbindung 80"/>
              <p:cNvCxnSpPr/>
              <p:nvPr userDrawn="1"/>
            </p:nvCxnSpPr>
            <p:spPr bwMode="auto">
              <a:xfrm>
                <a:off x="62706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Gerade Verbindung 81"/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Gerade Verbindung 82"/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Gerade Verbindung 83"/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Gerade Verbindung 84"/>
              <p:cNvCxnSpPr/>
              <p:nvPr userDrawn="1"/>
            </p:nvCxnSpPr>
            <p:spPr bwMode="auto">
              <a:xfrm>
                <a:off x="117157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Gerade Verbindung 85"/>
              <p:cNvCxnSpPr/>
              <p:nvPr userDrawn="1"/>
            </p:nvCxnSpPr>
            <p:spPr bwMode="auto">
              <a:xfrm rot="5400000">
                <a:off x="-126000" y="2428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Gerade Verbindung 86"/>
              <p:cNvCxnSpPr/>
              <p:nvPr userDrawn="1"/>
            </p:nvCxnSpPr>
            <p:spPr bwMode="auto">
              <a:xfrm rot="5400000">
                <a:off x="-126000" y="8910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Gerade Verbindung 87"/>
              <p:cNvCxnSpPr/>
              <p:nvPr userDrawn="1"/>
            </p:nvCxnSpPr>
            <p:spPr bwMode="auto">
              <a:xfrm rot="5400000">
                <a:off x="-126000" y="36252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Gerade Verbindung 88"/>
              <p:cNvCxnSpPr/>
              <p:nvPr userDrawn="1"/>
            </p:nvCxnSpPr>
            <p:spPr bwMode="auto">
              <a:xfrm rot="5400000">
                <a:off x="-126000" y="3765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" name="Gruppieren 32"/>
            <p:cNvGrpSpPr/>
            <p:nvPr userDrawn="1"/>
          </p:nvGrpSpPr>
          <p:grpSpPr>
            <a:xfrm>
              <a:off x="4227513" y="-216000"/>
              <a:ext cx="142875" cy="180000"/>
              <a:chOff x="6251575" y="-63600"/>
              <a:chExt cx="142875" cy="180000"/>
            </a:xfrm>
          </p:grpSpPr>
          <p:cxnSp>
            <p:nvCxnSpPr>
              <p:cNvPr id="70" name="Gerade Verbindung 69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Gerade Verbindung 70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uppieren 56"/>
            <p:cNvGrpSpPr/>
            <p:nvPr userDrawn="1"/>
          </p:nvGrpSpPr>
          <p:grpSpPr>
            <a:xfrm>
              <a:off x="4227513" y="6894000"/>
              <a:ext cx="142875" cy="180000"/>
              <a:chOff x="6251575" y="-63600"/>
              <a:chExt cx="142875" cy="180000"/>
            </a:xfrm>
          </p:grpSpPr>
          <p:cxnSp>
            <p:nvCxnSpPr>
              <p:cNvPr id="68" name="Gerade Verbindung 67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Gerade Verbindung 68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8" name="Gruppieren 57"/>
            <p:cNvGrpSpPr/>
            <p:nvPr userDrawn="1"/>
          </p:nvGrpSpPr>
          <p:grpSpPr>
            <a:xfrm>
              <a:off x="7970838" y="-216000"/>
              <a:ext cx="142875" cy="180000"/>
              <a:chOff x="6251575" y="-63600"/>
              <a:chExt cx="142875" cy="180000"/>
            </a:xfrm>
          </p:grpSpPr>
          <p:cxnSp>
            <p:nvCxnSpPr>
              <p:cNvPr id="66" name="Gerade Verbindung 65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Gerade Verbindung 66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9" name="Gruppieren 58"/>
            <p:cNvGrpSpPr/>
            <p:nvPr userDrawn="1"/>
          </p:nvGrpSpPr>
          <p:grpSpPr>
            <a:xfrm>
              <a:off x="7970838" y="6894000"/>
              <a:ext cx="142875" cy="180000"/>
              <a:chOff x="6251575" y="-63600"/>
              <a:chExt cx="142875" cy="180000"/>
            </a:xfrm>
          </p:grpSpPr>
          <p:cxnSp>
            <p:nvCxnSpPr>
              <p:cNvPr id="64" name="Gerade Verbindung 63"/>
              <p:cNvCxnSpPr/>
              <p:nvPr userDrawn="1"/>
            </p:nvCxnSpPr>
            <p:spPr bwMode="auto">
              <a:xfrm>
                <a:off x="6251575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Gerade Verbindung 64"/>
              <p:cNvCxnSpPr/>
              <p:nvPr userDrawn="1"/>
            </p:nvCxnSpPr>
            <p:spPr bwMode="auto">
              <a:xfrm>
                <a:off x="6394450" y="-636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62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5C9462-B4E1-4A99-A6FC-F29DD479FA6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1" y="1412776"/>
            <a:ext cx="4724268" cy="1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0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tags" Target="../tags/tag7.xml"/><Relationship Id="rId18" Type="http://schemas.openxmlformats.org/officeDocument/2006/relationships/tags" Target="../tags/tag12.xml"/><Relationship Id="rId26" Type="http://schemas.openxmlformats.org/officeDocument/2006/relationships/tags" Target="../tags/tag20.xml"/><Relationship Id="rId39" Type="http://schemas.openxmlformats.org/officeDocument/2006/relationships/image" Target="../media/image2.png"/><Relationship Id="rId21" Type="http://schemas.openxmlformats.org/officeDocument/2006/relationships/tags" Target="../tags/tag15.xml"/><Relationship Id="rId34" Type="http://schemas.openxmlformats.org/officeDocument/2006/relationships/tags" Target="../tags/tag28.xml"/><Relationship Id="rId7" Type="http://schemas.openxmlformats.org/officeDocument/2006/relationships/tags" Target="../tags/tag1.xml"/><Relationship Id="rId12" Type="http://schemas.openxmlformats.org/officeDocument/2006/relationships/tags" Target="../tags/tag6.xml"/><Relationship Id="rId17" Type="http://schemas.openxmlformats.org/officeDocument/2006/relationships/tags" Target="../tags/tag11.xml"/><Relationship Id="rId25" Type="http://schemas.openxmlformats.org/officeDocument/2006/relationships/tags" Target="../tags/tag19.xml"/><Relationship Id="rId33" Type="http://schemas.openxmlformats.org/officeDocument/2006/relationships/tags" Target="../tags/tag27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10.xml"/><Relationship Id="rId20" Type="http://schemas.openxmlformats.org/officeDocument/2006/relationships/tags" Target="../tags/tag14.xml"/><Relationship Id="rId29" Type="http://schemas.openxmlformats.org/officeDocument/2006/relationships/tags" Target="../tags/tag23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5.xml"/><Relationship Id="rId24" Type="http://schemas.openxmlformats.org/officeDocument/2006/relationships/tags" Target="../tags/tag18.xml"/><Relationship Id="rId32" Type="http://schemas.openxmlformats.org/officeDocument/2006/relationships/tags" Target="../tags/tag26.xml"/><Relationship Id="rId37" Type="http://schemas.openxmlformats.org/officeDocument/2006/relationships/oleObject" Target="../embeddings/oleObject1.bin"/><Relationship Id="rId40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9.xml"/><Relationship Id="rId23" Type="http://schemas.openxmlformats.org/officeDocument/2006/relationships/tags" Target="../tags/tag17.xml"/><Relationship Id="rId28" Type="http://schemas.openxmlformats.org/officeDocument/2006/relationships/tags" Target="../tags/tag22.xml"/><Relationship Id="rId36" Type="http://schemas.openxmlformats.org/officeDocument/2006/relationships/tags" Target="../tags/tag30.xml"/><Relationship Id="rId10" Type="http://schemas.openxmlformats.org/officeDocument/2006/relationships/tags" Target="../tags/tag4.xml"/><Relationship Id="rId19" Type="http://schemas.openxmlformats.org/officeDocument/2006/relationships/tags" Target="../tags/tag13.xml"/><Relationship Id="rId31" Type="http://schemas.openxmlformats.org/officeDocument/2006/relationships/tags" Target="../tags/tag25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Relationship Id="rId14" Type="http://schemas.openxmlformats.org/officeDocument/2006/relationships/tags" Target="../tags/tag8.xml"/><Relationship Id="rId22" Type="http://schemas.openxmlformats.org/officeDocument/2006/relationships/tags" Target="../tags/tag16.xml"/><Relationship Id="rId27" Type="http://schemas.openxmlformats.org/officeDocument/2006/relationships/tags" Target="../tags/tag21.xml"/><Relationship Id="rId30" Type="http://schemas.openxmlformats.org/officeDocument/2006/relationships/tags" Target="../tags/tag24.xml"/><Relationship Id="rId35" Type="http://schemas.openxmlformats.org/officeDocument/2006/relationships/tags" Target="../tags/tag29.xml"/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tags" Target="../tags/tag42.xml"/><Relationship Id="rId18" Type="http://schemas.openxmlformats.org/officeDocument/2006/relationships/tags" Target="../tags/tag47.xml"/><Relationship Id="rId26" Type="http://schemas.openxmlformats.org/officeDocument/2006/relationships/tags" Target="../tags/tag55.xml"/><Relationship Id="rId39" Type="http://schemas.openxmlformats.org/officeDocument/2006/relationships/image" Target="../media/image2.png"/><Relationship Id="rId21" Type="http://schemas.openxmlformats.org/officeDocument/2006/relationships/tags" Target="../tags/tag50.xml"/><Relationship Id="rId34" Type="http://schemas.openxmlformats.org/officeDocument/2006/relationships/tags" Target="../tags/tag63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tags" Target="../tags/tag46.xml"/><Relationship Id="rId25" Type="http://schemas.openxmlformats.org/officeDocument/2006/relationships/tags" Target="../tags/tag54.xml"/><Relationship Id="rId33" Type="http://schemas.openxmlformats.org/officeDocument/2006/relationships/tags" Target="../tags/tag62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6" Type="http://schemas.openxmlformats.org/officeDocument/2006/relationships/tags" Target="../tags/tag45.xml"/><Relationship Id="rId20" Type="http://schemas.openxmlformats.org/officeDocument/2006/relationships/tags" Target="../tags/tag49.xml"/><Relationship Id="rId29" Type="http://schemas.openxmlformats.org/officeDocument/2006/relationships/tags" Target="../tags/tag58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11" Type="http://schemas.openxmlformats.org/officeDocument/2006/relationships/tags" Target="../tags/tag40.xml"/><Relationship Id="rId24" Type="http://schemas.openxmlformats.org/officeDocument/2006/relationships/tags" Target="../tags/tag53.xml"/><Relationship Id="rId32" Type="http://schemas.openxmlformats.org/officeDocument/2006/relationships/tags" Target="../tags/tag61.xml"/><Relationship Id="rId37" Type="http://schemas.openxmlformats.org/officeDocument/2006/relationships/oleObject" Target="../embeddings/oleObject2.bin"/><Relationship Id="rId40" Type="http://schemas.openxmlformats.org/officeDocument/2006/relationships/image" Target="../media/image3.png"/><Relationship Id="rId5" Type="http://schemas.openxmlformats.org/officeDocument/2006/relationships/slideLayout" Target="../slideLayouts/slideLayout10.xml"/><Relationship Id="rId15" Type="http://schemas.openxmlformats.org/officeDocument/2006/relationships/tags" Target="../tags/tag44.xml"/><Relationship Id="rId23" Type="http://schemas.openxmlformats.org/officeDocument/2006/relationships/tags" Target="../tags/tag52.xml"/><Relationship Id="rId28" Type="http://schemas.openxmlformats.org/officeDocument/2006/relationships/tags" Target="../tags/tag57.xml"/><Relationship Id="rId36" Type="http://schemas.openxmlformats.org/officeDocument/2006/relationships/tags" Target="../tags/tag65.xml"/><Relationship Id="rId10" Type="http://schemas.openxmlformats.org/officeDocument/2006/relationships/tags" Target="../tags/tag39.xml"/><Relationship Id="rId19" Type="http://schemas.openxmlformats.org/officeDocument/2006/relationships/tags" Target="../tags/tag48.xml"/><Relationship Id="rId31" Type="http://schemas.openxmlformats.org/officeDocument/2006/relationships/tags" Target="../tags/tag60.xml"/><Relationship Id="rId4" Type="http://schemas.openxmlformats.org/officeDocument/2006/relationships/slideLayout" Target="../slideLayouts/slideLayout9.xml"/><Relationship Id="rId9" Type="http://schemas.openxmlformats.org/officeDocument/2006/relationships/tags" Target="../tags/tag38.xml"/><Relationship Id="rId14" Type="http://schemas.openxmlformats.org/officeDocument/2006/relationships/tags" Target="../tags/tag43.xml"/><Relationship Id="rId22" Type="http://schemas.openxmlformats.org/officeDocument/2006/relationships/tags" Target="../tags/tag51.xml"/><Relationship Id="rId27" Type="http://schemas.openxmlformats.org/officeDocument/2006/relationships/tags" Target="../tags/tag56.xml"/><Relationship Id="rId30" Type="http://schemas.openxmlformats.org/officeDocument/2006/relationships/tags" Target="../tags/tag59.xml"/><Relationship Id="rId35" Type="http://schemas.openxmlformats.org/officeDocument/2006/relationships/tags" Target="../tags/tag64.xml"/><Relationship Id="rId8" Type="http://schemas.openxmlformats.org/officeDocument/2006/relationships/tags" Target="../tags/tag37.xml"/><Relationship Id="rId3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tags" Target="../tags/tag77.xml"/><Relationship Id="rId18" Type="http://schemas.openxmlformats.org/officeDocument/2006/relationships/tags" Target="../tags/tag82.xml"/><Relationship Id="rId26" Type="http://schemas.openxmlformats.org/officeDocument/2006/relationships/tags" Target="../tags/tag90.xml"/><Relationship Id="rId39" Type="http://schemas.openxmlformats.org/officeDocument/2006/relationships/image" Target="../media/image2.png"/><Relationship Id="rId21" Type="http://schemas.openxmlformats.org/officeDocument/2006/relationships/tags" Target="../tags/tag85.xml"/><Relationship Id="rId34" Type="http://schemas.openxmlformats.org/officeDocument/2006/relationships/tags" Target="../tags/tag98.xml"/><Relationship Id="rId7" Type="http://schemas.openxmlformats.org/officeDocument/2006/relationships/tags" Target="../tags/tag71.xml"/><Relationship Id="rId12" Type="http://schemas.openxmlformats.org/officeDocument/2006/relationships/tags" Target="../tags/tag76.xml"/><Relationship Id="rId17" Type="http://schemas.openxmlformats.org/officeDocument/2006/relationships/tags" Target="../tags/tag81.xml"/><Relationship Id="rId25" Type="http://schemas.openxmlformats.org/officeDocument/2006/relationships/tags" Target="../tags/tag89.xml"/><Relationship Id="rId33" Type="http://schemas.openxmlformats.org/officeDocument/2006/relationships/tags" Target="../tags/tag97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12.xml"/><Relationship Id="rId16" Type="http://schemas.openxmlformats.org/officeDocument/2006/relationships/tags" Target="../tags/tag80.xml"/><Relationship Id="rId20" Type="http://schemas.openxmlformats.org/officeDocument/2006/relationships/tags" Target="../tags/tag84.xml"/><Relationship Id="rId29" Type="http://schemas.openxmlformats.org/officeDocument/2006/relationships/tags" Target="../tags/tag93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11" Type="http://schemas.openxmlformats.org/officeDocument/2006/relationships/tags" Target="../tags/tag75.xml"/><Relationship Id="rId24" Type="http://schemas.openxmlformats.org/officeDocument/2006/relationships/tags" Target="../tags/tag88.xml"/><Relationship Id="rId32" Type="http://schemas.openxmlformats.org/officeDocument/2006/relationships/tags" Target="../tags/tag96.xml"/><Relationship Id="rId37" Type="http://schemas.openxmlformats.org/officeDocument/2006/relationships/oleObject" Target="../embeddings/oleObject3.bin"/><Relationship Id="rId40" Type="http://schemas.openxmlformats.org/officeDocument/2006/relationships/image" Target="../media/image3.png"/><Relationship Id="rId5" Type="http://schemas.openxmlformats.org/officeDocument/2006/relationships/slideLayout" Target="../slideLayouts/slideLayout15.xml"/><Relationship Id="rId15" Type="http://schemas.openxmlformats.org/officeDocument/2006/relationships/tags" Target="../tags/tag79.xml"/><Relationship Id="rId23" Type="http://schemas.openxmlformats.org/officeDocument/2006/relationships/tags" Target="../tags/tag87.xml"/><Relationship Id="rId28" Type="http://schemas.openxmlformats.org/officeDocument/2006/relationships/tags" Target="../tags/tag92.xml"/><Relationship Id="rId36" Type="http://schemas.openxmlformats.org/officeDocument/2006/relationships/tags" Target="../tags/tag100.xml"/><Relationship Id="rId10" Type="http://schemas.openxmlformats.org/officeDocument/2006/relationships/tags" Target="../tags/tag74.xml"/><Relationship Id="rId19" Type="http://schemas.openxmlformats.org/officeDocument/2006/relationships/tags" Target="../tags/tag83.xml"/><Relationship Id="rId31" Type="http://schemas.openxmlformats.org/officeDocument/2006/relationships/tags" Target="../tags/tag95.xml"/><Relationship Id="rId4" Type="http://schemas.openxmlformats.org/officeDocument/2006/relationships/slideLayout" Target="../slideLayouts/slideLayout14.xml"/><Relationship Id="rId9" Type="http://schemas.openxmlformats.org/officeDocument/2006/relationships/tags" Target="../tags/tag73.xml"/><Relationship Id="rId14" Type="http://schemas.openxmlformats.org/officeDocument/2006/relationships/tags" Target="../tags/tag78.xml"/><Relationship Id="rId22" Type="http://schemas.openxmlformats.org/officeDocument/2006/relationships/tags" Target="../tags/tag86.xml"/><Relationship Id="rId27" Type="http://schemas.openxmlformats.org/officeDocument/2006/relationships/tags" Target="../tags/tag91.xml"/><Relationship Id="rId30" Type="http://schemas.openxmlformats.org/officeDocument/2006/relationships/tags" Target="../tags/tag94.xml"/><Relationship Id="rId35" Type="http://schemas.openxmlformats.org/officeDocument/2006/relationships/tags" Target="../tags/tag99.xml"/><Relationship Id="rId8" Type="http://schemas.openxmlformats.org/officeDocument/2006/relationships/tags" Target="../tags/tag72.xml"/><Relationship Id="rId3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tags" Target="../tags/tag114.xml"/><Relationship Id="rId18" Type="http://schemas.openxmlformats.org/officeDocument/2006/relationships/tags" Target="../tags/tag119.xml"/><Relationship Id="rId26" Type="http://schemas.openxmlformats.org/officeDocument/2006/relationships/tags" Target="../tags/tag127.xml"/><Relationship Id="rId3" Type="http://schemas.openxmlformats.org/officeDocument/2006/relationships/slideLayout" Target="../slideLayouts/slideLayout18.xml"/><Relationship Id="rId21" Type="http://schemas.openxmlformats.org/officeDocument/2006/relationships/tags" Target="../tags/tag122.xml"/><Relationship Id="rId34" Type="http://schemas.openxmlformats.org/officeDocument/2006/relationships/oleObject" Target="../embeddings/oleObject4.bin"/><Relationship Id="rId7" Type="http://schemas.openxmlformats.org/officeDocument/2006/relationships/tags" Target="../tags/tag108.xml"/><Relationship Id="rId12" Type="http://schemas.openxmlformats.org/officeDocument/2006/relationships/tags" Target="../tags/tag113.xml"/><Relationship Id="rId17" Type="http://schemas.openxmlformats.org/officeDocument/2006/relationships/tags" Target="../tags/tag118.xml"/><Relationship Id="rId25" Type="http://schemas.openxmlformats.org/officeDocument/2006/relationships/tags" Target="../tags/tag126.xml"/><Relationship Id="rId33" Type="http://schemas.openxmlformats.org/officeDocument/2006/relationships/tags" Target="../tags/tag134.xml"/><Relationship Id="rId2" Type="http://schemas.openxmlformats.org/officeDocument/2006/relationships/slideLayout" Target="../slideLayouts/slideLayout17.xml"/><Relationship Id="rId16" Type="http://schemas.openxmlformats.org/officeDocument/2006/relationships/tags" Target="../tags/tag117.xml"/><Relationship Id="rId20" Type="http://schemas.openxmlformats.org/officeDocument/2006/relationships/tags" Target="../tags/tag121.xml"/><Relationship Id="rId29" Type="http://schemas.openxmlformats.org/officeDocument/2006/relationships/tags" Target="../tags/tag130.xml"/><Relationship Id="rId1" Type="http://schemas.openxmlformats.org/officeDocument/2006/relationships/slideLayout" Target="../slideLayouts/slideLayout16.xml"/><Relationship Id="rId6" Type="http://schemas.openxmlformats.org/officeDocument/2006/relationships/tags" Target="../tags/tag107.xml"/><Relationship Id="rId11" Type="http://schemas.openxmlformats.org/officeDocument/2006/relationships/tags" Target="../tags/tag112.xml"/><Relationship Id="rId24" Type="http://schemas.openxmlformats.org/officeDocument/2006/relationships/tags" Target="../tags/tag125.xml"/><Relationship Id="rId32" Type="http://schemas.openxmlformats.org/officeDocument/2006/relationships/tags" Target="../tags/tag133.xml"/><Relationship Id="rId5" Type="http://schemas.openxmlformats.org/officeDocument/2006/relationships/tags" Target="../tags/tag106.xml"/><Relationship Id="rId15" Type="http://schemas.openxmlformats.org/officeDocument/2006/relationships/tags" Target="../tags/tag116.xml"/><Relationship Id="rId23" Type="http://schemas.openxmlformats.org/officeDocument/2006/relationships/tags" Target="../tags/tag124.xml"/><Relationship Id="rId28" Type="http://schemas.openxmlformats.org/officeDocument/2006/relationships/tags" Target="../tags/tag129.xml"/><Relationship Id="rId36" Type="http://schemas.openxmlformats.org/officeDocument/2006/relationships/image" Target="../media/image2.png"/><Relationship Id="rId10" Type="http://schemas.openxmlformats.org/officeDocument/2006/relationships/tags" Target="../tags/tag111.xml"/><Relationship Id="rId19" Type="http://schemas.openxmlformats.org/officeDocument/2006/relationships/tags" Target="../tags/tag120.xml"/><Relationship Id="rId31" Type="http://schemas.openxmlformats.org/officeDocument/2006/relationships/tags" Target="../tags/tag132.xml"/><Relationship Id="rId4" Type="http://schemas.openxmlformats.org/officeDocument/2006/relationships/theme" Target="../theme/theme4.xml"/><Relationship Id="rId9" Type="http://schemas.openxmlformats.org/officeDocument/2006/relationships/tags" Target="../tags/tag110.xml"/><Relationship Id="rId14" Type="http://schemas.openxmlformats.org/officeDocument/2006/relationships/tags" Target="../tags/tag115.xml"/><Relationship Id="rId22" Type="http://schemas.openxmlformats.org/officeDocument/2006/relationships/tags" Target="../tags/tag123.xml"/><Relationship Id="rId27" Type="http://schemas.openxmlformats.org/officeDocument/2006/relationships/tags" Target="../tags/tag128.xml"/><Relationship Id="rId30" Type="http://schemas.openxmlformats.org/officeDocument/2006/relationships/tags" Target="../tags/tag131.xml"/><Relationship Id="rId35" Type="http://schemas.openxmlformats.org/officeDocument/2006/relationships/image" Target="../media/image1.emf"/><Relationship Id="rId8" Type="http://schemas.openxmlformats.org/officeDocument/2006/relationships/tags" Target="../tags/tag109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tags" Target="../tags/tag148.xml"/><Relationship Id="rId18" Type="http://schemas.openxmlformats.org/officeDocument/2006/relationships/tags" Target="../tags/tag153.xml"/><Relationship Id="rId26" Type="http://schemas.openxmlformats.org/officeDocument/2006/relationships/tags" Target="../tags/tag161.xml"/><Relationship Id="rId21" Type="http://schemas.openxmlformats.org/officeDocument/2006/relationships/tags" Target="../tags/tag156.xml"/><Relationship Id="rId34" Type="http://schemas.openxmlformats.org/officeDocument/2006/relationships/tags" Target="../tags/tag169.xml"/><Relationship Id="rId7" Type="http://schemas.openxmlformats.org/officeDocument/2006/relationships/tags" Target="../tags/tag142.xml"/><Relationship Id="rId12" Type="http://schemas.openxmlformats.org/officeDocument/2006/relationships/tags" Target="../tags/tag147.xml"/><Relationship Id="rId17" Type="http://schemas.openxmlformats.org/officeDocument/2006/relationships/tags" Target="../tags/tag152.xml"/><Relationship Id="rId25" Type="http://schemas.openxmlformats.org/officeDocument/2006/relationships/tags" Target="../tags/tag160.xml"/><Relationship Id="rId33" Type="http://schemas.openxmlformats.org/officeDocument/2006/relationships/tags" Target="../tags/tag168.xml"/><Relationship Id="rId38" Type="http://schemas.openxmlformats.org/officeDocument/2006/relationships/image" Target="../media/image3.png"/><Relationship Id="rId2" Type="http://schemas.openxmlformats.org/officeDocument/2006/relationships/slideLayout" Target="../slideLayouts/slideLayout20.xml"/><Relationship Id="rId16" Type="http://schemas.openxmlformats.org/officeDocument/2006/relationships/tags" Target="../tags/tag151.xml"/><Relationship Id="rId20" Type="http://schemas.openxmlformats.org/officeDocument/2006/relationships/tags" Target="../tags/tag155.xml"/><Relationship Id="rId29" Type="http://schemas.openxmlformats.org/officeDocument/2006/relationships/tags" Target="../tags/tag164.xml"/><Relationship Id="rId1" Type="http://schemas.openxmlformats.org/officeDocument/2006/relationships/slideLayout" Target="../slideLayouts/slideLayout19.xml"/><Relationship Id="rId6" Type="http://schemas.openxmlformats.org/officeDocument/2006/relationships/tags" Target="../tags/tag141.xml"/><Relationship Id="rId11" Type="http://schemas.openxmlformats.org/officeDocument/2006/relationships/tags" Target="../tags/tag146.xml"/><Relationship Id="rId24" Type="http://schemas.openxmlformats.org/officeDocument/2006/relationships/tags" Target="../tags/tag159.xml"/><Relationship Id="rId32" Type="http://schemas.openxmlformats.org/officeDocument/2006/relationships/tags" Target="../tags/tag167.xml"/><Relationship Id="rId37" Type="http://schemas.openxmlformats.org/officeDocument/2006/relationships/image" Target="../media/image2.png"/><Relationship Id="rId5" Type="http://schemas.openxmlformats.org/officeDocument/2006/relationships/tags" Target="../tags/tag140.xml"/><Relationship Id="rId15" Type="http://schemas.openxmlformats.org/officeDocument/2006/relationships/tags" Target="../tags/tag150.xml"/><Relationship Id="rId23" Type="http://schemas.openxmlformats.org/officeDocument/2006/relationships/tags" Target="../tags/tag158.xml"/><Relationship Id="rId28" Type="http://schemas.openxmlformats.org/officeDocument/2006/relationships/tags" Target="../tags/tag163.xml"/><Relationship Id="rId36" Type="http://schemas.openxmlformats.org/officeDocument/2006/relationships/image" Target="../media/image1.emf"/><Relationship Id="rId10" Type="http://schemas.openxmlformats.org/officeDocument/2006/relationships/tags" Target="../tags/tag145.xml"/><Relationship Id="rId19" Type="http://schemas.openxmlformats.org/officeDocument/2006/relationships/tags" Target="../tags/tag154.xml"/><Relationship Id="rId31" Type="http://schemas.openxmlformats.org/officeDocument/2006/relationships/tags" Target="../tags/tag166.xml"/><Relationship Id="rId4" Type="http://schemas.openxmlformats.org/officeDocument/2006/relationships/theme" Target="../theme/theme5.xml"/><Relationship Id="rId9" Type="http://schemas.openxmlformats.org/officeDocument/2006/relationships/tags" Target="../tags/tag144.xml"/><Relationship Id="rId14" Type="http://schemas.openxmlformats.org/officeDocument/2006/relationships/tags" Target="../tags/tag149.xml"/><Relationship Id="rId22" Type="http://schemas.openxmlformats.org/officeDocument/2006/relationships/tags" Target="../tags/tag157.xml"/><Relationship Id="rId27" Type="http://schemas.openxmlformats.org/officeDocument/2006/relationships/tags" Target="../tags/tag162.xml"/><Relationship Id="rId30" Type="http://schemas.openxmlformats.org/officeDocument/2006/relationships/tags" Target="../tags/tag165.xml"/><Relationship Id="rId35" Type="http://schemas.openxmlformats.org/officeDocument/2006/relationships/oleObject" Target="../embeddings/oleObject5.bin"/><Relationship Id="rId8" Type="http://schemas.openxmlformats.org/officeDocument/2006/relationships/tags" Target="../tags/tag143.xml"/><Relationship Id="rId3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tags" Target="../tags/tag183.xml"/><Relationship Id="rId18" Type="http://schemas.openxmlformats.org/officeDocument/2006/relationships/tags" Target="../tags/tag188.xml"/><Relationship Id="rId26" Type="http://schemas.openxmlformats.org/officeDocument/2006/relationships/tags" Target="../tags/tag196.xml"/><Relationship Id="rId21" Type="http://schemas.openxmlformats.org/officeDocument/2006/relationships/tags" Target="../tags/tag191.xml"/><Relationship Id="rId34" Type="http://schemas.openxmlformats.org/officeDocument/2006/relationships/tags" Target="../tags/tag204.xml"/><Relationship Id="rId7" Type="http://schemas.openxmlformats.org/officeDocument/2006/relationships/tags" Target="../tags/tag177.xml"/><Relationship Id="rId12" Type="http://schemas.openxmlformats.org/officeDocument/2006/relationships/tags" Target="../tags/tag182.xml"/><Relationship Id="rId17" Type="http://schemas.openxmlformats.org/officeDocument/2006/relationships/tags" Target="../tags/tag187.xml"/><Relationship Id="rId25" Type="http://schemas.openxmlformats.org/officeDocument/2006/relationships/tags" Target="../tags/tag195.xml"/><Relationship Id="rId33" Type="http://schemas.openxmlformats.org/officeDocument/2006/relationships/tags" Target="../tags/tag203.xml"/><Relationship Id="rId38" Type="http://schemas.openxmlformats.org/officeDocument/2006/relationships/image" Target="../media/image3.png"/><Relationship Id="rId2" Type="http://schemas.openxmlformats.org/officeDocument/2006/relationships/slideLayout" Target="../slideLayouts/slideLayout23.xml"/><Relationship Id="rId16" Type="http://schemas.openxmlformats.org/officeDocument/2006/relationships/tags" Target="../tags/tag186.xml"/><Relationship Id="rId20" Type="http://schemas.openxmlformats.org/officeDocument/2006/relationships/tags" Target="../tags/tag190.xml"/><Relationship Id="rId29" Type="http://schemas.openxmlformats.org/officeDocument/2006/relationships/tags" Target="../tags/tag199.xml"/><Relationship Id="rId1" Type="http://schemas.openxmlformats.org/officeDocument/2006/relationships/slideLayout" Target="../slideLayouts/slideLayout22.xml"/><Relationship Id="rId6" Type="http://schemas.openxmlformats.org/officeDocument/2006/relationships/tags" Target="../tags/tag176.xml"/><Relationship Id="rId11" Type="http://schemas.openxmlformats.org/officeDocument/2006/relationships/tags" Target="../tags/tag181.xml"/><Relationship Id="rId24" Type="http://schemas.openxmlformats.org/officeDocument/2006/relationships/tags" Target="../tags/tag194.xml"/><Relationship Id="rId32" Type="http://schemas.openxmlformats.org/officeDocument/2006/relationships/tags" Target="../tags/tag202.xml"/><Relationship Id="rId37" Type="http://schemas.openxmlformats.org/officeDocument/2006/relationships/image" Target="../media/image2.png"/><Relationship Id="rId5" Type="http://schemas.openxmlformats.org/officeDocument/2006/relationships/tags" Target="../tags/tag175.xml"/><Relationship Id="rId15" Type="http://schemas.openxmlformats.org/officeDocument/2006/relationships/tags" Target="../tags/tag185.xml"/><Relationship Id="rId23" Type="http://schemas.openxmlformats.org/officeDocument/2006/relationships/tags" Target="../tags/tag193.xml"/><Relationship Id="rId28" Type="http://schemas.openxmlformats.org/officeDocument/2006/relationships/tags" Target="../tags/tag198.xml"/><Relationship Id="rId36" Type="http://schemas.openxmlformats.org/officeDocument/2006/relationships/image" Target="../media/image1.emf"/><Relationship Id="rId10" Type="http://schemas.openxmlformats.org/officeDocument/2006/relationships/tags" Target="../tags/tag180.xml"/><Relationship Id="rId19" Type="http://schemas.openxmlformats.org/officeDocument/2006/relationships/tags" Target="../tags/tag189.xml"/><Relationship Id="rId31" Type="http://schemas.openxmlformats.org/officeDocument/2006/relationships/tags" Target="../tags/tag201.xml"/><Relationship Id="rId4" Type="http://schemas.openxmlformats.org/officeDocument/2006/relationships/theme" Target="../theme/theme6.xml"/><Relationship Id="rId9" Type="http://schemas.openxmlformats.org/officeDocument/2006/relationships/tags" Target="../tags/tag179.xml"/><Relationship Id="rId14" Type="http://schemas.openxmlformats.org/officeDocument/2006/relationships/tags" Target="../tags/tag184.xml"/><Relationship Id="rId22" Type="http://schemas.openxmlformats.org/officeDocument/2006/relationships/tags" Target="../tags/tag192.xml"/><Relationship Id="rId27" Type="http://schemas.openxmlformats.org/officeDocument/2006/relationships/tags" Target="../tags/tag197.xml"/><Relationship Id="rId30" Type="http://schemas.openxmlformats.org/officeDocument/2006/relationships/tags" Target="../tags/tag200.xml"/><Relationship Id="rId35" Type="http://schemas.openxmlformats.org/officeDocument/2006/relationships/oleObject" Target="../embeddings/oleObject6.bin"/><Relationship Id="rId8" Type="http://schemas.openxmlformats.org/officeDocument/2006/relationships/tags" Target="../tags/tag178.xml"/><Relationship Id="rId3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tags" Target="../tags/tag217.xml"/><Relationship Id="rId18" Type="http://schemas.openxmlformats.org/officeDocument/2006/relationships/tags" Target="../tags/tag222.xml"/><Relationship Id="rId26" Type="http://schemas.openxmlformats.org/officeDocument/2006/relationships/tags" Target="../tags/tag230.xml"/><Relationship Id="rId39" Type="http://schemas.openxmlformats.org/officeDocument/2006/relationships/image" Target="../media/image3.png"/><Relationship Id="rId21" Type="http://schemas.openxmlformats.org/officeDocument/2006/relationships/tags" Target="../tags/tag225.xml"/><Relationship Id="rId34" Type="http://schemas.openxmlformats.org/officeDocument/2006/relationships/tags" Target="../tags/tag238.xml"/><Relationship Id="rId7" Type="http://schemas.openxmlformats.org/officeDocument/2006/relationships/tags" Target="../tags/tag211.xml"/><Relationship Id="rId12" Type="http://schemas.openxmlformats.org/officeDocument/2006/relationships/tags" Target="../tags/tag216.xml"/><Relationship Id="rId17" Type="http://schemas.openxmlformats.org/officeDocument/2006/relationships/tags" Target="../tags/tag221.xml"/><Relationship Id="rId25" Type="http://schemas.openxmlformats.org/officeDocument/2006/relationships/tags" Target="../tags/tag229.xml"/><Relationship Id="rId33" Type="http://schemas.openxmlformats.org/officeDocument/2006/relationships/tags" Target="../tags/tag237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26.xml"/><Relationship Id="rId16" Type="http://schemas.openxmlformats.org/officeDocument/2006/relationships/tags" Target="../tags/tag220.xml"/><Relationship Id="rId20" Type="http://schemas.openxmlformats.org/officeDocument/2006/relationships/tags" Target="../tags/tag224.xml"/><Relationship Id="rId29" Type="http://schemas.openxmlformats.org/officeDocument/2006/relationships/tags" Target="../tags/tag233.xml"/><Relationship Id="rId1" Type="http://schemas.openxmlformats.org/officeDocument/2006/relationships/slideLayout" Target="../slideLayouts/slideLayout2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24" Type="http://schemas.openxmlformats.org/officeDocument/2006/relationships/tags" Target="../tags/tag228.xml"/><Relationship Id="rId32" Type="http://schemas.openxmlformats.org/officeDocument/2006/relationships/tags" Target="../tags/tag236.xml"/><Relationship Id="rId37" Type="http://schemas.openxmlformats.org/officeDocument/2006/relationships/image" Target="../media/image1.emf"/><Relationship Id="rId5" Type="http://schemas.openxmlformats.org/officeDocument/2006/relationships/theme" Target="../theme/theme7.xml"/><Relationship Id="rId15" Type="http://schemas.openxmlformats.org/officeDocument/2006/relationships/tags" Target="../tags/tag219.xml"/><Relationship Id="rId23" Type="http://schemas.openxmlformats.org/officeDocument/2006/relationships/tags" Target="../tags/tag227.xml"/><Relationship Id="rId28" Type="http://schemas.openxmlformats.org/officeDocument/2006/relationships/tags" Target="../tags/tag232.xml"/><Relationship Id="rId36" Type="http://schemas.openxmlformats.org/officeDocument/2006/relationships/oleObject" Target="../embeddings/oleObject7.bin"/><Relationship Id="rId10" Type="http://schemas.openxmlformats.org/officeDocument/2006/relationships/tags" Target="../tags/tag214.xml"/><Relationship Id="rId19" Type="http://schemas.openxmlformats.org/officeDocument/2006/relationships/tags" Target="../tags/tag223.xml"/><Relationship Id="rId31" Type="http://schemas.openxmlformats.org/officeDocument/2006/relationships/tags" Target="../tags/tag235.xml"/><Relationship Id="rId4" Type="http://schemas.openxmlformats.org/officeDocument/2006/relationships/slideLayout" Target="../slideLayouts/slideLayout28.xml"/><Relationship Id="rId9" Type="http://schemas.openxmlformats.org/officeDocument/2006/relationships/tags" Target="../tags/tag213.xml"/><Relationship Id="rId14" Type="http://schemas.openxmlformats.org/officeDocument/2006/relationships/tags" Target="../tags/tag218.xml"/><Relationship Id="rId22" Type="http://schemas.openxmlformats.org/officeDocument/2006/relationships/tags" Target="../tags/tag226.xml"/><Relationship Id="rId27" Type="http://schemas.openxmlformats.org/officeDocument/2006/relationships/tags" Target="../tags/tag231.xml"/><Relationship Id="rId30" Type="http://schemas.openxmlformats.org/officeDocument/2006/relationships/tags" Target="../tags/tag234.xml"/><Relationship Id="rId35" Type="http://schemas.openxmlformats.org/officeDocument/2006/relationships/tags" Target="../tags/tag239.xml"/><Relationship Id="rId8" Type="http://schemas.openxmlformats.org/officeDocument/2006/relationships/tags" Target="../tags/tag212.xml"/><Relationship Id="rId3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tags" Target="../tags/tag252.xml"/><Relationship Id="rId18" Type="http://schemas.openxmlformats.org/officeDocument/2006/relationships/tags" Target="../tags/tag257.xml"/><Relationship Id="rId26" Type="http://schemas.openxmlformats.org/officeDocument/2006/relationships/tags" Target="../tags/tag265.xml"/><Relationship Id="rId21" Type="http://schemas.openxmlformats.org/officeDocument/2006/relationships/tags" Target="../tags/tag260.xml"/><Relationship Id="rId34" Type="http://schemas.openxmlformats.org/officeDocument/2006/relationships/tags" Target="../tags/tag273.xml"/><Relationship Id="rId7" Type="http://schemas.openxmlformats.org/officeDocument/2006/relationships/tags" Target="../tags/tag246.xml"/><Relationship Id="rId12" Type="http://schemas.openxmlformats.org/officeDocument/2006/relationships/tags" Target="../tags/tag251.xml"/><Relationship Id="rId17" Type="http://schemas.openxmlformats.org/officeDocument/2006/relationships/tags" Target="../tags/tag256.xml"/><Relationship Id="rId25" Type="http://schemas.openxmlformats.org/officeDocument/2006/relationships/tags" Target="../tags/tag264.xml"/><Relationship Id="rId33" Type="http://schemas.openxmlformats.org/officeDocument/2006/relationships/tags" Target="../tags/tag272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30.xml"/><Relationship Id="rId16" Type="http://schemas.openxmlformats.org/officeDocument/2006/relationships/tags" Target="../tags/tag255.xml"/><Relationship Id="rId20" Type="http://schemas.openxmlformats.org/officeDocument/2006/relationships/tags" Target="../tags/tag259.xml"/><Relationship Id="rId29" Type="http://schemas.openxmlformats.org/officeDocument/2006/relationships/tags" Target="../tags/tag268.xml"/><Relationship Id="rId1" Type="http://schemas.openxmlformats.org/officeDocument/2006/relationships/slideLayout" Target="../slideLayouts/slideLayout29.xml"/><Relationship Id="rId6" Type="http://schemas.openxmlformats.org/officeDocument/2006/relationships/tags" Target="../tags/tag245.xml"/><Relationship Id="rId11" Type="http://schemas.openxmlformats.org/officeDocument/2006/relationships/tags" Target="../tags/tag250.xml"/><Relationship Id="rId24" Type="http://schemas.openxmlformats.org/officeDocument/2006/relationships/tags" Target="../tags/tag263.xml"/><Relationship Id="rId32" Type="http://schemas.openxmlformats.org/officeDocument/2006/relationships/tags" Target="../tags/tag271.xml"/><Relationship Id="rId37" Type="http://schemas.openxmlformats.org/officeDocument/2006/relationships/image" Target="../media/image1.emf"/><Relationship Id="rId5" Type="http://schemas.openxmlformats.org/officeDocument/2006/relationships/theme" Target="../theme/theme8.xml"/><Relationship Id="rId15" Type="http://schemas.openxmlformats.org/officeDocument/2006/relationships/tags" Target="../tags/tag254.xml"/><Relationship Id="rId23" Type="http://schemas.openxmlformats.org/officeDocument/2006/relationships/tags" Target="../tags/tag262.xml"/><Relationship Id="rId28" Type="http://schemas.openxmlformats.org/officeDocument/2006/relationships/tags" Target="../tags/tag267.xml"/><Relationship Id="rId36" Type="http://schemas.openxmlformats.org/officeDocument/2006/relationships/oleObject" Target="../embeddings/oleObject8.bin"/><Relationship Id="rId10" Type="http://schemas.openxmlformats.org/officeDocument/2006/relationships/tags" Target="../tags/tag249.xml"/><Relationship Id="rId19" Type="http://schemas.openxmlformats.org/officeDocument/2006/relationships/tags" Target="../tags/tag258.xml"/><Relationship Id="rId31" Type="http://schemas.openxmlformats.org/officeDocument/2006/relationships/tags" Target="../tags/tag270.xml"/><Relationship Id="rId4" Type="http://schemas.openxmlformats.org/officeDocument/2006/relationships/slideLayout" Target="../slideLayouts/slideLayout32.xml"/><Relationship Id="rId9" Type="http://schemas.openxmlformats.org/officeDocument/2006/relationships/tags" Target="../tags/tag248.xml"/><Relationship Id="rId14" Type="http://schemas.openxmlformats.org/officeDocument/2006/relationships/tags" Target="../tags/tag253.xml"/><Relationship Id="rId22" Type="http://schemas.openxmlformats.org/officeDocument/2006/relationships/tags" Target="../tags/tag261.xml"/><Relationship Id="rId27" Type="http://schemas.openxmlformats.org/officeDocument/2006/relationships/tags" Target="../tags/tag266.xml"/><Relationship Id="rId30" Type="http://schemas.openxmlformats.org/officeDocument/2006/relationships/tags" Target="../tags/tag269.xml"/><Relationship Id="rId35" Type="http://schemas.openxmlformats.org/officeDocument/2006/relationships/tags" Target="../tags/tag274.xml"/><Relationship Id="rId8" Type="http://schemas.openxmlformats.org/officeDocument/2006/relationships/tags" Target="../tags/tag247.xml"/><Relationship Id="rId3" Type="http://schemas.openxmlformats.org/officeDocument/2006/relationships/slideLayout" Target="../slideLayouts/slideLayout31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tags" Target="../tags/tag292.xml"/><Relationship Id="rId18" Type="http://schemas.openxmlformats.org/officeDocument/2006/relationships/tags" Target="../tags/tag297.xml"/><Relationship Id="rId26" Type="http://schemas.openxmlformats.org/officeDocument/2006/relationships/tags" Target="../tags/tag305.xml"/><Relationship Id="rId21" Type="http://schemas.openxmlformats.org/officeDocument/2006/relationships/tags" Target="../tags/tag300.xml"/><Relationship Id="rId34" Type="http://schemas.openxmlformats.org/officeDocument/2006/relationships/tags" Target="../tags/tag313.xml"/><Relationship Id="rId7" Type="http://schemas.openxmlformats.org/officeDocument/2006/relationships/tags" Target="../tags/tag286.xml"/><Relationship Id="rId12" Type="http://schemas.openxmlformats.org/officeDocument/2006/relationships/tags" Target="../tags/tag291.xml"/><Relationship Id="rId17" Type="http://schemas.openxmlformats.org/officeDocument/2006/relationships/tags" Target="../tags/tag296.xml"/><Relationship Id="rId25" Type="http://schemas.openxmlformats.org/officeDocument/2006/relationships/tags" Target="../tags/tag304.xml"/><Relationship Id="rId33" Type="http://schemas.openxmlformats.org/officeDocument/2006/relationships/tags" Target="../tags/tag312.xml"/><Relationship Id="rId38" Type="http://schemas.openxmlformats.org/officeDocument/2006/relationships/image" Target="../media/image7.png"/><Relationship Id="rId2" Type="http://schemas.openxmlformats.org/officeDocument/2006/relationships/slideLayout" Target="../slideLayouts/slideLayout34.xml"/><Relationship Id="rId16" Type="http://schemas.openxmlformats.org/officeDocument/2006/relationships/tags" Target="../tags/tag295.xml"/><Relationship Id="rId20" Type="http://schemas.openxmlformats.org/officeDocument/2006/relationships/tags" Target="../tags/tag299.xml"/><Relationship Id="rId29" Type="http://schemas.openxmlformats.org/officeDocument/2006/relationships/tags" Target="../tags/tag308.xml"/><Relationship Id="rId1" Type="http://schemas.openxmlformats.org/officeDocument/2006/relationships/slideLayout" Target="../slideLayouts/slideLayout33.xml"/><Relationship Id="rId6" Type="http://schemas.openxmlformats.org/officeDocument/2006/relationships/tags" Target="../tags/tag285.xml"/><Relationship Id="rId11" Type="http://schemas.openxmlformats.org/officeDocument/2006/relationships/tags" Target="../tags/tag290.xml"/><Relationship Id="rId24" Type="http://schemas.openxmlformats.org/officeDocument/2006/relationships/tags" Target="../tags/tag303.xml"/><Relationship Id="rId32" Type="http://schemas.openxmlformats.org/officeDocument/2006/relationships/tags" Target="../tags/tag311.xml"/><Relationship Id="rId37" Type="http://schemas.openxmlformats.org/officeDocument/2006/relationships/image" Target="../media/image1.emf"/><Relationship Id="rId5" Type="http://schemas.openxmlformats.org/officeDocument/2006/relationships/theme" Target="../theme/theme9.xml"/><Relationship Id="rId15" Type="http://schemas.openxmlformats.org/officeDocument/2006/relationships/tags" Target="../tags/tag294.xml"/><Relationship Id="rId23" Type="http://schemas.openxmlformats.org/officeDocument/2006/relationships/tags" Target="../tags/tag302.xml"/><Relationship Id="rId28" Type="http://schemas.openxmlformats.org/officeDocument/2006/relationships/tags" Target="../tags/tag307.xml"/><Relationship Id="rId36" Type="http://schemas.openxmlformats.org/officeDocument/2006/relationships/oleObject" Target="../embeddings/oleObject9.bin"/><Relationship Id="rId10" Type="http://schemas.openxmlformats.org/officeDocument/2006/relationships/tags" Target="../tags/tag289.xml"/><Relationship Id="rId19" Type="http://schemas.openxmlformats.org/officeDocument/2006/relationships/tags" Target="../tags/tag298.xml"/><Relationship Id="rId31" Type="http://schemas.openxmlformats.org/officeDocument/2006/relationships/tags" Target="../tags/tag310.xml"/><Relationship Id="rId4" Type="http://schemas.openxmlformats.org/officeDocument/2006/relationships/slideLayout" Target="../slideLayouts/slideLayout36.xml"/><Relationship Id="rId9" Type="http://schemas.openxmlformats.org/officeDocument/2006/relationships/tags" Target="../tags/tag288.xml"/><Relationship Id="rId14" Type="http://schemas.openxmlformats.org/officeDocument/2006/relationships/tags" Target="../tags/tag293.xml"/><Relationship Id="rId22" Type="http://schemas.openxmlformats.org/officeDocument/2006/relationships/tags" Target="../tags/tag301.xml"/><Relationship Id="rId27" Type="http://schemas.openxmlformats.org/officeDocument/2006/relationships/tags" Target="../tags/tag306.xml"/><Relationship Id="rId30" Type="http://schemas.openxmlformats.org/officeDocument/2006/relationships/tags" Target="../tags/tag309.xml"/><Relationship Id="rId35" Type="http://schemas.openxmlformats.org/officeDocument/2006/relationships/tags" Target="../tags/tag314.xml"/><Relationship Id="rId8" Type="http://schemas.openxmlformats.org/officeDocument/2006/relationships/tags" Target="../tags/tag287.xml"/><Relationship Id="rId3" Type="http://schemas.openxmlformats.org/officeDocument/2006/relationships/slideLayout" Target="../slideLayouts/slideLayout35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tags" Target="../tags/tag324.xml"/><Relationship Id="rId18" Type="http://schemas.openxmlformats.org/officeDocument/2006/relationships/tags" Target="../tags/tag329.xml"/><Relationship Id="rId26" Type="http://schemas.openxmlformats.org/officeDocument/2006/relationships/tags" Target="../tags/tag337.xml"/><Relationship Id="rId39" Type="http://schemas.openxmlformats.org/officeDocument/2006/relationships/image" Target="../media/image7.png"/><Relationship Id="rId21" Type="http://schemas.openxmlformats.org/officeDocument/2006/relationships/tags" Target="../tags/tag332.xml"/><Relationship Id="rId34" Type="http://schemas.openxmlformats.org/officeDocument/2006/relationships/tags" Target="../tags/tag345.xml"/><Relationship Id="rId7" Type="http://schemas.openxmlformats.org/officeDocument/2006/relationships/tags" Target="../tags/tag318.xml"/><Relationship Id="rId12" Type="http://schemas.openxmlformats.org/officeDocument/2006/relationships/tags" Target="../tags/tag323.xml"/><Relationship Id="rId17" Type="http://schemas.openxmlformats.org/officeDocument/2006/relationships/tags" Target="../tags/tag328.xml"/><Relationship Id="rId25" Type="http://schemas.openxmlformats.org/officeDocument/2006/relationships/tags" Target="../tags/tag336.xml"/><Relationship Id="rId33" Type="http://schemas.openxmlformats.org/officeDocument/2006/relationships/tags" Target="../tags/tag344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38.xml"/><Relationship Id="rId16" Type="http://schemas.openxmlformats.org/officeDocument/2006/relationships/tags" Target="../tags/tag327.xml"/><Relationship Id="rId20" Type="http://schemas.openxmlformats.org/officeDocument/2006/relationships/tags" Target="../tags/tag331.xml"/><Relationship Id="rId29" Type="http://schemas.openxmlformats.org/officeDocument/2006/relationships/tags" Target="../tags/tag340.xml"/><Relationship Id="rId1" Type="http://schemas.openxmlformats.org/officeDocument/2006/relationships/slideLayout" Target="../slideLayouts/slideLayout37.xml"/><Relationship Id="rId6" Type="http://schemas.openxmlformats.org/officeDocument/2006/relationships/theme" Target="../theme/theme10.xml"/><Relationship Id="rId11" Type="http://schemas.openxmlformats.org/officeDocument/2006/relationships/tags" Target="../tags/tag322.xml"/><Relationship Id="rId24" Type="http://schemas.openxmlformats.org/officeDocument/2006/relationships/tags" Target="../tags/tag335.xml"/><Relationship Id="rId32" Type="http://schemas.openxmlformats.org/officeDocument/2006/relationships/tags" Target="../tags/tag343.xml"/><Relationship Id="rId37" Type="http://schemas.openxmlformats.org/officeDocument/2006/relationships/oleObject" Target="../embeddings/oleObject10.bin"/><Relationship Id="rId5" Type="http://schemas.openxmlformats.org/officeDocument/2006/relationships/slideLayout" Target="../slideLayouts/slideLayout41.xml"/><Relationship Id="rId15" Type="http://schemas.openxmlformats.org/officeDocument/2006/relationships/tags" Target="../tags/tag326.xml"/><Relationship Id="rId23" Type="http://schemas.openxmlformats.org/officeDocument/2006/relationships/tags" Target="../tags/tag334.xml"/><Relationship Id="rId28" Type="http://schemas.openxmlformats.org/officeDocument/2006/relationships/tags" Target="../tags/tag339.xml"/><Relationship Id="rId36" Type="http://schemas.openxmlformats.org/officeDocument/2006/relationships/tags" Target="../tags/tag347.xml"/><Relationship Id="rId10" Type="http://schemas.openxmlformats.org/officeDocument/2006/relationships/tags" Target="../tags/tag321.xml"/><Relationship Id="rId19" Type="http://schemas.openxmlformats.org/officeDocument/2006/relationships/tags" Target="../tags/tag330.xml"/><Relationship Id="rId31" Type="http://schemas.openxmlformats.org/officeDocument/2006/relationships/tags" Target="../tags/tag342.xml"/><Relationship Id="rId4" Type="http://schemas.openxmlformats.org/officeDocument/2006/relationships/slideLayout" Target="../slideLayouts/slideLayout40.xml"/><Relationship Id="rId9" Type="http://schemas.openxmlformats.org/officeDocument/2006/relationships/tags" Target="../tags/tag320.xml"/><Relationship Id="rId14" Type="http://schemas.openxmlformats.org/officeDocument/2006/relationships/tags" Target="../tags/tag325.xml"/><Relationship Id="rId22" Type="http://schemas.openxmlformats.org/officeDocument/2006/relationships/tags" Target="../tags/tag333.xml"/><Relationship Id="rId27" Type="http://schemas.openxmlformats.org/officeDocument/2006/relationships/tags" Target="../tags/tag338.xml"/><Relationship Id="rId30" Type="http://schemas.openxmlformats.org/officeDocument/2006/relationships/tags" Target="../tags/tag341.xml"/><Relationship Id="rId35" Type="http://schemas.openxmlformats.org/officeDocument/2006/relationships/tags" Target="../tags/tag346.xml"/><Relationship Id="rId8" Type="http://schemas.openxmlformats.org/officeDocument/2006/relationships/tags" Target="../tags/tag319.xml"/><Relationship Id="rId3" Type="http://schemas.openxmlformats.org/officeDocument/2006/relationships/slideLayout" Target="../slideLayouts/slideLayout39.xml"/></Relationships>
</file>

<file path=ppt/slideMasters/_rels/slideMaster11.xml.rels><?xml version="1.0" encoding="UTF-8" standalone="yes"?>
<Relationships xmlns="http://schemas.openxmlformats.org/package/2006/relationships"><Relationship Id="rId13" Type="http://schemas.openxmlformats.org/officeDocument/2006/relationships/tags" Target="../tags/tag361.xml"/><Relationship Id="rId18" Type="http://schemas.openxmlformats.org/officeDocument/2006/relationships/tags" Target="../tags/tag366.xml"/><Relationship Id="rId26" Type="http://schemas.openxmlformats.org/officeDocument/2006/relationships/tags" Target="../tags/tag374.xml"/><Relationship Id="rId21" Type="http://schemas.openxmlformats.org/officeDocument/2006/relationships/tags" Target="../tags/tag369.xml"/><Relationship Id="rId34" Type="http://schemas.openxmlformats.org/officeDocument/2006/relationships/tags" Target="../tags/tag382.xml"/><Relationship Id="rId7" Type="http://schemas.openxmlformats.org/officeDocument/2006/relationships/tags" Target="../tags/tag355.xml"/><Relationship Id="rId12" Type="http://schemas.openxmlformats.org/officeDocument/2006/relationships/tags" Target="../tags/tag360.xml"/><Relationship Id="rId17" Type="http://schemas.openxmlformats.org/officeDocument/2006/relationships/tags" Target="../tags/tag365.xml"/><Relationship Id="rId25" Type="http://schemas.openxmlformats.org/officeDocument/2006/relationships/tags" Target="../tags/tag373.xml"/><Relationship Id="rId33" Type="http://schemas.openxmlformats.org/officeDocument/2006/relationships/tags" Target="../tags/tag381.xml"/><Relationship Id="rId2" Type="http://schemas.openxmlformats.org/officeDocument/2006/relationships/slideLayout" Target="../slideLayouts/slideLayout43.xml"/><Relationship Id="rId16" Type="http://schemas.openxmlformats.org/officeDocument/2006/relationships/tags" Target="../tags/tag364.xml"/><Relationship Id="rId20" Type="http://schemas.openxmlformats.org/officeDocument/2006/relationships/tags" Target="../tags/tag368.xml"/><Relationship Id="rId29" Type="http://schemas.openxmlformats.org/officeDocument/2006/relationships/tags" Target="../tags/tag377.xml"/><Relationship Id="rId1" Type="http://schemas.openxmlformats.org/officeDocument/2006/relationships/slideLayout" Target="../slideLayouts/slideLayout42.xml"/><Relationship Id="rId6" Type="http://schemas.openxmlformats.org/officeDocument/2006/relationships/tags" Target="../tags/tag354.xml"/><Relationship Id="rId11" Type="http://schemas.openxmlformats.org/officeDocument/2006/relationships/tags" Target="../tags/tag359.xml"/><Relationship Id="rId24" Type="http://schemas.openxmlformats.org/officeDocument/2006/relationships/tags" Target="../tags/tag372.xml"/><Relationship Id="rId32" Type="http://schemas.openxmlformats.org/officeDocument/2006/relationships/tags" Target="../tags/tag380.xml"/><Relationship Id="rId37" Type="http://schemas.openxmlformats.org/officeDocument/2006/relationships/image" Target="../media/image8.png"/><Relationship Id="rId5" Type="http://schemas.openxmlformats.org/officeDocument/2006/relationships/tags" Target="../tags/tag353.xml"/><Relationship Id="rId15" Type="http://schemas.openxmlformats.org/officeDocument/2006/relationships/tags" Target="../tags/tag363.xml"/><Relationship Id="rId23" Type="http://schemas.openxmlformats.org/officeDocument/2006/relationships/tags" Target="../tags/tag371.xml"/><Relationship Id="rId28" Type="http://schemas.openxmlformats.org/officeDocument/2006/relationships/tags" Target="../tags/tag376.xml"/><Relationship Id="rId36" Type="http://schemas.openxmlformats.org/officeDocument/2006/relationships/image" Target="../media/image1.emf"/><Relationship Id="rId10" Type="http://schemas.openxmlformats.org/officeDocument/2006/relationships/tags" Target="../tags/tag358.xml"/><Relationship Id="rId19" Type="http://schemas.openxmlformats.org/officeDocument/2006/relationships/tags" Target="../tags/tag367.xml"/><Relationship Id="rId31" Type="http://schemas.openxmlformats.org/officeDocument/2006/relationships/tags" Target="../tags/tag379.xml"/><Relationship Id="rId4" Type="http://schemas.openxmlformats.org/officeDocument/2006/relationships/theme" Target="../theme/theme11.xml"/><Relationship Id="rId9" Type="http://schemas.openxmlformats.org/officeDocument/2006/relationships/tags" Target="../tags/tag357.xml"/><Relationship Id="rId14" Type="http://schemas.openxmlformats.org/officeDocument/2006/relationships/tags" Target="../tags/tag362.xml"/><Relationship Id="rId22" Type="http://schemas.openxmlformats.org/officeDocument/2006/relationships/tags" Target="../tags/tag370.xml"/><Relationship Id="rId27" Type="http://schemas.openxmlformats.org/officeDocument/2006/relationships/tags" Target="../tags/tag375.xml"/><Relationship Id="rId30" Type="http://schemas.openxmlformats.org/officeDocument/2006/relationships/tags" Target="../tags/tag378.xml"/><Relationship Id="rId35" Type="http://schemas.openxmlformats.org/officeDocument/2006/relationships/oleObject" Target="../embeddings/oleObject11.bin"/><Relationship Id="rId8" Type="http://schemas.openxmlformats.org/officeDocument/2006/relationships/tags" Target="../tags/tag356.xml"/><Relationship Id="rId3" Type="http://schemas.openxmlformats.org/officeDocument/2006/relationships/slideLayout" Target="../slideLayouts/slideLayout44.xml"/></Relationships>
</file>

<file path=ppt/slideMasters/_rels/slideMaster12.xml.rels><?xml version="1.0" encoding="UTF-8" standalone="yes"?>
<Relationships xmlns="http://schemas.openxmlformats.org/package/2006/relationships"><Relationship Id="rId13" Type="http://schemas.openxmlformats.org/officeDocument/2006/relationships/tags" Target="../tags/tag394.xml"/><Relationship Id="rId18" Type="http://schemas.openxmlformats.org/officeDocument/2006/relationships/tags" Target="../tags/tag399.xml"/><Relationship Id="rId26" Type="http://schemas.openxmlformats.org/officeDocument/2006/relationships/tags" Target="../tags/tag407.xml"/><Relationship Id="rId21" Type="http://schemas.openxmlformats.org/officeDocument/2006/relationships/tags" Target="../tags/tag402.xml"/><Relationship Id="rId34" Type="http://schemas.openxmlformats.org/officeDocument/2006/relationships/tags" Target="../tags/tag415.xml"/><Relationship Id="rId7" Type="http://schemas.openxmlformats.org/officeDocument/2006/relationships/tags" Target="../tags/tag388.xml"/><Relationship Id="rId12" Type="http://schemas.openxmlformats.org/officeDocument/2006/relationships/tags" Target="../tags/tag393.xml"/><Relationship Id="rId17" Type="http://schemas.openxmlformats.org/officeDocument/2006/relationships/tags" Target="../tags/tag398.xml"/><Relationship Id="rId25" Type="http://schemas.openxmlformats.org/officeDocument/2006/relationships/tags" Target="../tags/tag406.xml"/><Relationship Id="rId33" Type="http://schemas.openxmlformats.org/officeDocument/2006/relationships/tags" Target="../tags/tag414.xml"/><Relationship Id="rId2" Type="http://schemas.openxmlformats.org/officeDocument/2006/relationships/slideLayout" Target="../slideLayouts/slideLayout46.xml"/><Relationship Id="rId16" Type="http://schemas.openxmlformats.org/officeDocument/2006/relationships/tags" Target="../tags/tag397.xml"/><Relationship Id="rId20" Type="http://schemas.openxmlformats.org/officeDocument/2006/relationships/tags" Target="../tags/tag401.xml"/><Relationship Id="rId29" Type="http://schemas.openxmlformats.org/officeDocument/2006/relationships/tags" Target="../tags/tag410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12.xml"/><Relationship Id="rId11" Type="http://schemas.openxmlformats.org/officeDocument/2006/relationships/tags" Target="../tags/tag392.xml"/><Relationship Id="rId24" Type="http://schemas.openxmlformats.org/officeDocument/2006/relationships/tags" Target="../tags/tag405.xml"/><Relationship Id="rId32" Type="http://schemas.openxmlformats.org/officeDocument/2006/relationships/tags" Target="../tags/tag413.xml"/><Relationship Id="rId37" Type="http://schemas.openxmlformats.org/officeDocument/2006/relationships/image" Target="../media/image9.png"/><Relationship Id="rId5" Type="http://schemas.openxmlformats.org/officeDocument/2006/relationships/slideLayout" Target="../slideLayouts/slideLayout49.xml"/><Relationship Id="rId15" Type="http://schemas.openxmlformats.org/officeDocument/2006/relationships/tags" Target="../tags/tag396.xml"/><Relationship Id="rId23" Type="http://schemas.openxmlformats.org/officeDocument/2006/relationships/tags" Target="../tags/tag404.xml"/><Relationship Id="rId28" Type="http://schemas.openxmlformats.org/officeDocument/2006/relationships/tags" Target="../tags/tag409.xml"/><Relationship Id="rId36" Type="http://schemas.openxmlformats.org/officeDocument/2006/relationships/image" Target="../media/image1.emf"/><Relationship Id="rId10" Type="http://schemas.openxmlformats.org/officeDocument/2006/relationships/tags" Target="../tags/tag391.xml"/><Relationship Id="rId19" Type="http://schemas.openxmlformats.org/officeDocument/2006/relationships/tags" Target="../tags/tag400.xml"/><Relationship Id="rId31" Type="http://schemas.openxmlformats.org/officeDocument/2006/relationships/tags" Target="../tags/tag412.xml"/><Relationship Id="rId4" Type="http://schemas.openxmlformats.org/officeDocument/2006/relationships/slideLayout" Target="../slideLayouts/slideLayout48.xml"/><Relationship Id="rId9" Type="http://schemas.openxmlformats.org/officeDocument/2006/relationships/tags" Target="../tags/tag390.xml"/><Relationship Id="rId14" Type="http://schemas.openxmlformats.org/officeDocument/2006/relationships/tags" Target="../tags/tag395.xml"/><Relationship Id="rId22" Type="http://schemas.openxmlformats.org/officeDocument/2006/relationships/tags" Target="../tags/tag403.xml"/><Relationship Id="rId27" Type="http://schemas.openxmlformats.org/officeDocument/2006/relationships/tags" Target="../tags/tag408.xml"/><Relationship Id="rId30" Type="http://schemas.openxmlformats.org/officeDocument/2006/relationships/tags" Target="../tags/tag411.xml"/><Relationship Id="rId35" Type="http://schemas.openxmlformats.org/officeDocument/2006/relationships/oleObject" Target="../embeddings/oleObject12.bin"/><Relationship Id="rId8" Type="http://schemas.openxmlformats.org/officeDocument/2006/relationships/tags" Target="../tags/tag389.xml"/><Relationship Id="rId3" Type="http://schemas.openxmlformats.org/officeDocument/2006/relationships/slideLayout" Target="../slideLayouts/slideLayout47.xml"/></Relationships>
</file>

<file path=ppt/slideMasters/_rels/slideMaster13.xml.rels><?xml version="1.0" encoding="UTF-8" standalone="yes"?>
<Relationships xmlns="http://schemas.openxmlformats.org/package/2006/relationships"><Relationship Id="rId13" Type="http://schemas.openxmlformats.org/officeDocument/2006/relationships/tags" Target="../tags/tag428.xml"/><Relationship Id="rId18" Type="http://schemas.openxmlformats.org/officeDocument/2006/relationships/tags" Target="../tags/tag433.xml"/><Relationship Id="rId26" Type="http://schemas.openxmlformats.org/officeDocument/2006/relationships/tags" Target="../tags/tag441.xml"/><Relationship Id="rId3" Type="http://schemas.openxmlformats.org/officeDocument/2006/relationships/slideLayout" Target="../slideLayouts/slideLayout52.xml"/><Relationship Id="rId21" Type="http://schemas.openxmlformats.org/officeDocument/2006/relationships/tags" Target="../tags/tag436.xml"/><Relationship Id="rId34" Type="http://schemas.openxmlformats.org/officeDocument/2006/relationships/oleObject" Target="../embeddings/oleObject13.bin"/><Relationship Id="rId7" Type="http://schemas.openxmlformats.org/officeDocument/2006/relationships/tags" Target="../tags/tag422.xml"/><Relationship Id="rId12" Type="http://schemas.openxmlformats.org/officeDocument/2006/relationships/tags" Target="../tags/tag427.xml"/><Relationship Id="rId17" Type="http://schemas.openxmlformats.org/officeDocument/2006/relationships/tags" Target="../tags/tag432.xml"/><Relationship Id="rId25" Type="http://schemas.openxmlformats.org/officeDocument/2006/relationships/tags" Target="../tags/tag440.xml"/><Relationship Id="rId33" Type="http://schemas.openxmlformats.org/officeDocument/2006/relationships/tags" Target="../tags/tag448.xml"/><Relationship Id="rId2" Type="http://schemas.openxmlformats.org/officeDocument/2006/relationships/slideLayout" Target="../slideLayouts/slideLayout51.xml"/><Relationship Id="rId16" Type="http://schemas.openxmlformats.org/officeDocument/2006/relationships/tags" Target="../tags/tag431.xml"/><Relationship Id="rId20" Type="http://schemas.openxmlformats.org/officeDocument/2006/relationships/tags" Target="../tags/tag435.xml"/><Relationship Id="rId29" Type="http://schemas.openxmlformats.org/officeDocument/2006/relationships/tags" Target="../tags/tag444.xml"/><Relationship Id="rId1" Type="http://schemas.openxmlformats.org/officeDocument/2006/relationships/slideLayout" Target="../slideLayouts/slideLayout50.xml"/><Relationship Id="rId6" Type="http://schemas.openxmlformats.org/officeDocument/2006/relationships/tags" Target="../tags/tag421.xml"/><Relationship Id="rId11" Type="http://schemas.openxmlformats.org/officeDocument/2006/relationships/tags" Target="../tags/tag426.xml"/><Relationship Id="rId24" Type="http://schemas.openxmlformats.org/officeDocument/2006/relationships/tags" Target="../tags/tag439.xml"/><Relationship Id="rId32" Type="http://schemas.openxmlformats.org/officeDocument/2006/relationships/tags" Target="../tags/tag447.xml"/><Relationship Id="rId5" Type="http://schemas.openxmlformats.org/officeDocument/2006/relationships/theme" Target="../theme/theme13.xml"/><Relationship Id="rId15" Type="http://schemas.openxmlformats.org/officeDocument/2006/relationships/tags" Target="../tags/tag430.xml"/><Relationship Id="rId23" Type="http://schemas.openxmlformats.org/officeDocument/2006/relationships/tags" Target="../tags/tag438.xml"/><Relationship Id="rId28" Type="http://schemas.openxmlformats.org/officeDocument/2006/relationships/tags" Target="../tags/tag443.xml"/><Relationship Id="rId36" Type="http://schemas.openxmlformats.org/officeDocument/2006/relationships/image" Target="../media/image9.png"/><Relationship Id="rId10" Type="http://schemas.openxmlformats.org/officeDocument/2006/relationships/tags" Target="../tags/tag425.xml"/><Relationship Id="rId19" Type="http://schemas.openxmlformats.org/officeDocument/2006/relationships/tags" Target="../tags/tag434.xml"/><Relationship Id="rId31" Type="http://schemas.openxmlformats.org/officeDocument/2006/relationships/tags" Target="../tags/tag446.xml"/><Relationship Id="rId4" Type="http://schemas.openxmlformats.org/officeDocument/2006/relationships/slideLayout" Target="../slideLayouts/slideLayout53.xml"/><Relationship Id="rId9" Type="http://schemas.openxmlformats.org/officeDocument/2006/relationships/tags" Target="../tags/tag424.xml"/><Relationship Id="rId14" Type="http://schemas.openxmlformats.org/officeDocument/2006/relationships/tags" Target="../tags/tag429.xml"/><Relationship Id="rId22" Type="http://schemas.openxmlformats.org/officeDocument/2006/relationships/tags" Target="../tags/tag437.xml"/><Relationship Id="rId27" Type="http://schemas.openxmlformats.org/officeDocument/2006/relationships/tags" Target="../tags/tag442.xml"/><Relationship Id="rId30" Type="http://schemas.openxmlformats.org/officeDocument/2006/relationships/tags" Target="../tags/tag445.xml"/><Relationship Id="rId35" Type="http://schemas.openxmlformats.org/officeDocument/2006/relationships/image" Target="../media/image1.emf"/><Relationship Id="rId8" Type="http://schemas.openxmlformats.org/officeDocument/2006/relationships/tags" Target="../tags/tag423.xml"/></Relationships>
</file>

<file path=ppt/slideMasters/_rels/slideMaster14.xml.rels><?xml version="1.0" encoding="UTF-8" standalone="yes"?>
<Relationships xmlns="http://schemas.openxmlformats.org/package/2006/relationships"><Relationship Id="rId13" Type="http://schemas.openxmlformats.org/officeDocument/2006/relationships/tags" Target="../tags/tag459.xml"/><Relationship Id="rId18" Type="http://schemas.openxmlformats.org/officeDocument/2006/relationships/tags" Target="../tags/tag464.xml"/><Relationship Id="rId26" Type="http://schemas.openxmlformats.org/officeDocument/2006/relationships/tags" Target="../tags/tag472.xml"/><Relationship Id="rId3" Type="http://schemas.openxmlformats.org/officeDocument/2006/relationships/slideLayout" Target="../slideLayouts/slideLayout56.xml"/><Relationship Id="rId21" Type="http://schemas.openxmlformats.org/officeDocument/2006/relationships/tags" Target="../tags/tag467.xml"/><Relationship Id="rId34" Type="http://schemas.openxmlformats.org/officeDocument/2006/relationships/oleObject" Target="../embeddings/oleObject14.bin"/><Relationship Id="rId7" Type="http://schemas.openxmlformats.org/officeDocument/2006/relationships/tags" Target="../tags/tag453.xml"/><Relationship Id="rId12" Type="http://schemas.openxmlformats.org/officeDocument/2006/relationships/tags" Target="../tags/tag458.xml"/><Relationship Id="rId17" Type="http://schemas.openxmlformats.org/officeDocument/2006/relationships/tags" Target="../tags/tag463.xml"/><Relationship Id="rId25" Type="http://schemas.openxmlformats.org/officeDocument/2006/relationships/tags" Target="../tags/tag471.xml"/><Relationship Id="rId33" Type="http://schemas.openxmlformats.org/officeDocument/2006/relationships/tags" Target="../tags/tag479.xml"/><Relationship Id="rId2" Type="http://schemas.openxmlformats.org/officeDocument/2006/relationships/slideLayout" Target="../slideLayouts/slideLayout55.xml"/><Relationship Id="rId16" Type="http://schemas.openxmlformats.org/officeDocument/2006/relationships/tags" Target="../tags/tag462.xml"/><Relationship Id="rId20" Type="http://schemas.openxmlformats.org/officeDocument/2006/relationships/tags" Target="../tags/tag466.xml"/><Relationship Id="rId29" Type="http://schemas.openxmlformats.org/officeDocument/2006/relationships/tags" Target="../tags/tag475.xml"/><Relationship Id="rId1" Type="http://schemas.openxmlformats.org/officeDocument/2006/relationships/slideLayout" Target="../slideLayouts/slideLayout54.xml"/><Relationship Id="rId6" Type="http://schemas.openxmlformats.org/officeDocument/2006/relationships/tags" Target="../tags/tag452.xml"/><Relationship Id="rId11" Type="http://schemas.openxmlformats.org/officeDocument/2006/relationships/tags" Target="../tags/tag457.xml"/><Relationship Id="rId24" Type="http://schemas.openxmlformats.org/officeDocument/2006/relationships/tags" Target="../tags/tag470.xml"/><Relationship Id="rId32" Type="http://schemas.openxmlformats.org/officeDocument/2006/relationships/tags" Target="../tags/tag478.xml"/><Relationship Id="rId5" Type="http://schemas.openxmlformats.org/officeDocument/2006/relationships/theme" Target="../theme/theme14.xml"/><Relationship Id="rId15" Type="http://schemas.openxmlformats.org/officeDocument/2006/relationships/tags" Target="../tags/tag461.xml"/><Relationship Id="rId23" Type="http://schemas.openxmlformats.org/officeDocument/2006/relationships/tags" Target="../tags/tag469.xml"/><Relationship Id="rId28" Type="http://schemas.openxmlformats.org/officeDocument/2006/relationships/tags" Target="../tags/tag474.xml"/><Relationship Id="rId36" Type="http://schemas.openxmlformats.org/officeDocument/2006/relationships/image" Target="../media/image9.png"/><Relationship Id="rId10" Type="http://schemas.openxmlformats.org/officeDocument/2006/relationships/tags" Target="../tags/tag456.xml"/><Relationship Id="rId19" Type="http://schemas.openxmlformats.org/officeDocument/2006/relationships/tags" Target="../tags/tag465.xml"/><Relationship Id="rId31" Type="http://schemas.openxmlformats.org/officeDocument/2006/relationships/tags" Target="../tags/tag477.xml"/><Relationship Id="rId4" Type="http://schemas.openxmlformats.org/officeDocument/2006/relationships/slideLayout" Target="../slideLayouts/slideLayout57.xml"/><Relationship Id="rId9" Type="http://schemas.openxmlformats.org/officeDocument/2006/relationships/tags" Target="../tags/tag455.xml"/><Relationship Id="rId14" Type="http://schemas.openxmlformats.org/officeDocument/2006/relationships/tags" Target="../tags/tag460.xml"/><Relationship Id="rId22" Type="http://schemas.openxmlformats.org/officeDocument/2006/relationships/tags" Target="../tags/tag468.xml"/><Relationship Id="rId27" Type="http://schemas.openxmlformats.org/officeDocument/2006/relationships/tags" Target="../tags/tag473.xml"/><Relationship Id="rId30" Type="http://schemas.openxmlformats.org/officeDocument/2006/relationships/tags" Target="../tags/tag476.xml"/><Relationship Id="rId35" Type="http://schemas.openxmlformats.org/officeDocument/2006/relationships/image" Target="../media/image1.emf"/><Relationship Id="rId8" Type="http://schemas.openxmlformats.org/officeDocument/2006/relationships/tags" Target="../tags/tag45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image" Target="../media/image6.png"/></Relationships>
</file>

<file path=ppt/slideMasters/_rels/slideMaster16.xml.rels><?xml version="1.0" encoding="UTF-8" standalone="yes"?>
<Relationships xmlns="http://schemas.openxmlformats.org/package/2006/relationships"><Relationship Id="rId13" Type="http://schemas.openxmlformats.org/officeDocument/2006/relationships/tags" Target="../tags/tag489.xml"/><Relationship Id="rId18" Type="http://schemas.openxmlformats.org/officeDocument/2006/relationships/tags" Target="../tags/tag494.xml"/><Relationship Id="rId26" Type="http://schemas.openxmlformats.org/officeDocument/2006/relationships/tags" Target="../tags/tag502.xml"/><Relationship Id="rId21" Type="http://schemas.openxmlformats.org/officeDocument/2006/relationships/tags" Target="../tags/tag497.xml"/><Relationship Id="rId34" Type="http://schemas.openxmlformats.org/officeDocument/2006/relationships/tags" Target="../tags/tag510.xml"/><Relationship Id="rId7" Type="http://schemas.openxmlformats.org/officeDocument/2006/relationships/tags" Target="../tags/tag483.xml"/><Relationship Id="rId12" Type="http://schemas.openxmlformats.org/officeDocument/2006/relationships/tags" Target="../tags/tag488.xml"/><Relationship Id="rId17" Type="http://schemas.openxmlformats.org/officeDocument/2006/relationships/tags" Target="../tags/tag493.xml"/><Relationship Id="rId25" Type="http://schemas.openxmlformats.org/officeDocument/2006/relationships/tags" Target="../tags/tag501.xml"/><Relationship Id="rId33" Type="http://schemas.openxmlformats.org/officeDocument/2006/relationships/tags" Target="../tags/tag509.xml"/><Relationship Id="rId2" Type="http://schemas.openxmlformats.org/officeDocument/2006/relationships/slideLayout" Target="../slideLayouts/slideLayout71.xml"/><Relationship Id="rId16" Type="http://schemas.openxmlformats.org/officeDocument/2006/relationships/tags" Target="../tags/tag492.xml"/><Relationship Id="rId20" Type="http://schemas.openxmlformats.org/officeDocument/2006/relationships/tags" Target="../tags/tag496.xml"/><Relationship Id="rId29" Type="http://schemas.openxmlformats.org/officeDocument/2006/relationships/tags" Target="../tags/tag505.xml"/><Relationship Id="rId1" Type="http://schemas.openxmlformats.org/officeDocument/2006/relationships/slideLayout" Target="../slideLayouts/slideLayout70.xml"/><Relationship Id="rId6" Type="http://schemas.openxmlformats.org/officeDocument/2006/relationships/theme" Target="../theme/theme16.xml"/><Relationship Id="rId11" Type="http://schemas.openxmlformats.org/officeDocument/2006/relationships/tags" Target="../tags/tag487.xml"/><Relationship Id="rId24" Type="http://schemas.openxmlformats.org/officeDocument/2006/relationships/tags" Target="../tags/tag500.xml"/><Relationship Id="rId32" Type="http://schemas.openxmlformats.org/officeDocument/2006/relationships/tags" Target="../tags/tag508.xml"/><Relationship Id="rId37" Type="http://schemas.openxmlformats.org/officeDocument/2006/relationships/image" Target="../media/image10.png"/><Relationship Id="rId5" Type="http://schemas.openxmlformats.org/officeDocument/2006/relationships/slideLayout" Target="../slideLayouts/slideLayout74.xml"/><Relationship Id="rId15" Type="http://schemas.openxmlformats.org/officeDocument/2006/relationships/tags" Target="../tags/tag491.xml"/><Relationship Id="rId23" Type="http://schemas.openxmlformats.org/officeDocument/2006/relationships/tags" Target="../tags/tag499.xml"/><Relationship Id="rId28" Type="http://schemas.openxmlformats.org/officeDocument/2006/relationships/tags" Target="../tags/tag504.xml"/><Relationship Id="rId36" Type="http://schemas.openxmlformats.org/officeDocument/2006/relationships/image" Target="../media/image1.emf"/><Relationship Id="rId10" Type="http://schemas.openxmlformats.org/officeDocument/2006/relationships/tags" Target="../tags/tag486.xml"/><Relationship Id="rId19" Type="http://schemas.openxmlformats.org/officeDocument/2006/relationships/tags" Target="../tags/tag495.xml"/><Relationship Id="rId31" Type="http://schemas.openxmlformats.org/officeDocument/2006/relationships/tags" Target="../tags/tag507.xml"/><Relationship Id="rId4" Type="http://schemas.openxmlformats.org/officeDocument/2006/relationships/slideLayout" Target="../slideLayouts/slideLayout73.xml"/><Relationship Id="rId9" Type="http://schemas.openxmlformats.org/officeDocument/2006/relationships/tags" Target="../tags/tag485.xml"/><Relationship Id="rId14" Type="http://schemas.openxmlformats.org/officeDocument/2006/relationships/tags" Target="../tags/tag490.xml"/><Relationship Id="rId22" Type="http://schemas.openxmlformats.org/officeDocument/2006/relationships/tags" Target="../tags/tag498.xml"/><Relationship Id="rId27" Type="http://schemas.openxmlformats.org/officeDocument/2006/relationships/tags" Target="../tags/tag503.xml"/><Relationship Id="rId30" Type="http://schemas.openxmlformats.org/officeDocument/2006/relationships/tags" Target="../tags/tag506.xml"/><Relationship Id="rId35" Type="http://schemas.openxmlformats.org/officeDocument/2006/relationships/oleObject" Target="../embeddings/oleObject15.bin"/><Relationship Id="rId8" Type="http://schemas.openxmlformats.org/officeDocument/2006/relationships/tags" Target="../tags/tag484.xml"/><Relationship Id="rId3" Type="http://schemas.openxmlformats.org/officeDocument/2006/relationships/slideLayout" Target="../slideLayouts/slideLayout72.xml"/></Relationships>
</file>

<file path=ppt/slideMasters/_rels/slideMaster17.xml.rels><?xml version="1.0" encoding="UTF-8" standalone="yes"?>
<Relationships xmlns="http://schemas.openxmlformats.org/package/2006/relationships"><Relationship Id="rId13" Type="http://schemas.openxmlformats.org/officeDocument/2006/relationships/tags" Target="../tags/tag520.xml"/><Relationship Id="rId18" Type="http://schemas.openxmlformats.org/officeDocument/2006/relationships/tags" Target="../tags/tag525.xml"/><Relationship Id="rId26" Type="http://schemas.openxmlformats.org/officeDocument/2006/relationships/tags" Target="../tags/tag533.xml"/><Relationship Id="rId21" Type="http://schemas.openxmlformats.org/officeDocument/2006/relationships/tags" Target="../tags/tag528.xml"/><Relationship Id="rId34" Type="http://schemas.openxmlformats.org/officeDocument/2006/relationships/tags" Target="../tags/tag541.xml"/><Relationship Id="rId7" Type="http://schemas.openxmlformats.org/officeDocument/2006/relationships/tags" Target="../tags/tag514.xml"/><Relationship Id="rId12" Type="http://schemas.openxmlformats.org/officeDocument/2006/relationships/tags" Target="../tags/tag519.xml"/><Relationship Id="rId17" Type="http://schemas.openxmlformats.org/officeDocument/2006/relationships/tags" Target="../tags/tag524.xml"/><Relationship Id="rId25" Type="http://schemas.openxmlformats.org/officeDocument/2006/relationships/tags" Target="../tags/tag532.xml"/><Relationship Id="rId33" Type="http://schemas.openxmlformats.org/officeDocument/2006/relationships/tags" Target="../tags/tag540.xml"/><Relationship Id="rId2" Type="http://schemas.openxmlformats.org/officeDocument/2006/relationships/slideLayout" Target="../slideLayouts/slideLayout76.xml"/><Relationship Id="rId16" Type="http://schemas.openxmlformats.org/officeDocument/2006/relationships/tags" Target="../tags/tag523.xml"/><Relationship Id="rId20" Type="http://schemas.openxmlformats.org/officeDocument/2006/relationships/tags" Target="../tags/tag527.xml"/><Relationship Id="rId29" Type="http://schemas.openxmlformats.org/officeDocument/2006/relationships/tags" Target="../tags/tag536.xml"/><Relationship Id="rId1" Type="http://schemas.openxmlformats.org/officeDocument/2006/relationships/slideLayout" Target="../slideLayouts/slideLayout75.xml"/><Relationship Id="rId6" Type="http://schemas.openxmlformats.org/officeDocument/2006/relationships/theme" Target="../theme/theme17.xml"/><Relationship Id="rId11" Type="http://schemas.openxmlformats.org/officeDocument/2006/relationships/tags" Target="../tags/tag518.xml"/><Relationship Id="rId24" Type="http://schemas.openxmlformats.org/officeDocument/2006/relationships/tags" Target="../tags/tag531.xml"/><Relationship Id="rId32" Type="http://schemas.openxmlformats.org/officeDocument/2006/relationships/tags" Target="../tags/tag539.xml"/><Relationship Id="rId37" Type="http://schemas.openxmlformats.org/officeDocument/2006/relationships/image" Target="../media/image10.png"/><Relationship Id="rId5" Type="http://schemas.openxmlformats.org/officeDocument/2006/relationships/slideLayout" Target="../slideLayouts/slideLayout79.xml"/><Relationship Id="rId15" Type="http://schemas.openxmlformats.org/officeDocument/2006/relationships/tags" Target="../tags/tag522.xml"/><Relationship Id="rId23" Type="http://schemas.openxmlformats.org/officeDocument/2006/relationships/tags" Target="../tags/tag530.xml"/><Relationship Id="rId28" Type="http://schemas.openxmlformats.org/officeDocument/2006/relationships/tags" Target="../tags/tag535.xml"/><Relationship Id="rId36" Type="http://schemas.openxmlformats.org/officeDocument/2006/relationships/image" Target="../media/image1.emf"/><Relationship Id="rId10" Type="http://schemas.openxmlformats.org/officeDocument/2006/relationships/tags" Target="../tags/tag517.xml"/><Relationship Id="rId19" Type="http://schemas.openxmlformats.org/officeDocument/2006/relationships/tags" Target="../tags/tag526.xml"/><Relationship Id="rId31" Type="http://schemas.openxmlformats.org/officeDocument/2006/relationships/tags" Target="../tags/tag538.xml"/><Relationship Id="rId4" Type="http://schemas.openxmlformats.org/officeDocument/2006/relationships/slideLayout" Target="../slideLayouts/slideLayout78.xml"/><Relationship Id="rId9" Type="http://schemas.openxmlformats.org/officeDocument/2006/relationships/tags" Target="../tags/tag516.xml"/><Relationship Id="rId14" Type="http://schemas.openxmlformats.org/officeDocument/2006/relationships/tags" Target="../tags/tag521.xml"/><Relationship Id="rId22" Type="http://schemas.openxmlformats.org/officeDocument/2006/relationships/tags" Target="../tags/tag529.xml"/><Relationship Id="rId27" Type="http://schemas.openxmlformats.org/officeDocument/2006/relationships/tags" Target="../tags/tag534.xml"/><Relationship Id="rId30" Type="http://schemas.openxmlformats.org/officeDocument/2006/relationships/tags" Target="../tags/tag537.xml"/><Relationship Id="rId35" Type="http://schemas.openxmlformats.org/officeDocument/2006/relationships/oleObject" Target="../embeddings/oleObject16.bin"/><Relationship Id="rId8" Type="http://schemas.openxmlformats.org/officeDocument/2006/relationships/tags" Target="../tags/tag515.xml"/><Relationship Id="rId3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00050178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7" imgW="270" imgH="270" progId="TCLayout.ActiveDocument.1">
                  <p:embed/>
                </p:oleObj>
              </mc:Choice>
              <mc:Fallback>
                <p:oleObj name="think-cell Slide" r:id="rId37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dtRectangle 12 Id15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3174" y="0"/>
            <a:ext cx="12192000" cy="105580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 sz="1799" dirty="0">
              <a:latin typeface="+mj-lt"/>
            </a:endParaRPr>
          </a:p>
        </p:txBody>
      </p:sp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9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10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11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2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20" name="cdtText Box 101 Id20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dirty="0">
              <a:solidFill>
                <a:srgbClr val="99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0FA93500-4741-4DC4-B2D5-DBF7AE609141}"/>
              </a:ext>
            </a:extLst>
          </p:cNvPr>
          <p:cNvGrpSpPr/>
          <p:nvPr userDrawn="1"/>
        </p:nvGrpSpPr>
        <p:grpSpPr>
          <a:xfrm>
            <a:off x="11086670" y="6034617"/>
            <a:ext cx="735557" cy="693208"/>
            <a:chOff x="10044758" y="2519436"/>
            <a:chExt cx="735940" cy="693208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0CD09C67-67B4-446B-95DD-762F1448303E}"/>
                </a:ext>
              </a:extLst>
            </p:cNvPr>
            <p:cNvSpPr/>
            <p:nvPr userDrawn="1"/>
          </p:nvSpPr>
          <p:spPr bwMode="gray">
            <a:xfrm>
              <a:off x="10044758" y="2519436"/>
              <a:ext cx="735940" cy="693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108000" tIns="72000" rIns="72000" bIns="72000" rtlCol="0" anchor="t"/>
            <a:lstStyle/>
            <a:p>
              <a:pPr marL="0" indent="0" algn="ctr">
                <a:spcBef>
                  <a:spcPts val="0"/>
                </a:spcBef>
              </a:pPr>
              <a:endParaRPr lang="en-US" sz="1199" dirty="0">
                <a:solidFill>
                  <a:srgbClr val="FFFFFF"/>
                </a:solidFill>
              </a:endParaRPr>
            </a:p>
          </p:txBody>
        </p:sp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0520CB7A-CAAA-426B-94E2-5A77BB1E25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9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0086" y="2571013"/>
              <a:ext cx="545283" cy="590053"/>
            </a:xfrm>
            <a:prstGeom prst="rect">
              <a:avLst/>
            </a:prstGeom>
          </p:spPr>
        </p:pic>
      </p:grpSp>
      <p:pic>
        <p:nvPicPr>
          <p:cNvPr id="1395" name="Picture 371">
            <a:extLst>
              <a:ext uri="{FF2B5EF4-FFF2-40B4-BE49-F238E27FC236}">
                <a16:creationId xmlns:a16="http://schemas.microsoft.com/office/drawing/2014/main" id="{CA784EB7-6C70-4D47-BEB1-88E4ED74D2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570" y="6189345"/>
            <a:ext cx="1238301" cy="32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87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chemeClr val="dk2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673365351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7" imgW="270" imgH="270" progId="TCLayout.ActiveDocument.1">
                  <p:embed/>
                </p:oleObj>
              </mc:Choice>
              <mc:Fallback>
                <p:oleObj name="think-cell Slide" r:id="rId37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dtRectangle 12 Id15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0" y="0"/>
            <a:ext cx="12192000" cy="105580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 sz="1799" dirty="0">
              <a:latin typeface="+mj-lt"/>
            </a:endParaRPr>
          </a:p>
        </p:txBody>
      </p:sp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9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10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11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2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20" name="cdtText Box 101 Id20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dirty="0">
              <a:solidFill>
                <a:srgbClr val="99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0F4EA039-6C73-4B79-B8D9-6F692CD17531}"/>
              </a:ext>
            </a:extLst>
          </p:cNvPr>
          <p:cNvGrpSpPr/>
          <p:nvPr userDrawn="1"/>
        </p:nvGrpSpPr>
        <p:grpSpPr>
          <a:xfrm>
            <a:off x="11086670" y="6034617"/>
            <a:ext cx="735557" cy="693208"/>
            <a:chOff x="10044758" y="2519436"/>
            <a:chExt cx="735940" cy="693208"/>
          </a:xfrm>
        </p:grpSpPr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D608EA3A-5F73-4BAC-9E10-B641E6744708}"/>
                </a:ext>
              </a:extLst>
            </p:cNvPr>
            <p:cNvSpPr/>
            <p:nvPr userDrawn="1"/>
          </p:nvSpPr>
          <p:spPr bwMode="gray">
            <a:xfrm>
              <a:off x="10044758" y="2519436"/>
              <a:ext cx="735940" cy="693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108000" tIns="72000" rIns="72000" bIns="72000" rtlCol="0" anchor="t"/>
            <a:lstStyle/>
            <a:p>
              <a:pPr marL="0" indent="0" algn="ctr">
                <a:spcBef>
                  <a:spcPts val="0"/>
                </a:spcBef>
              </a:pPr>
              <a:endParaRPr lang="en-US" sz="1199" dirty="0">
                <a:solidFill>
                  <a:srgbClr val="FFFFFF"/>
                </a:solidFill>
              </a:endParaRPr>
            </a:p>
          </p:txBody>
        </p:sp>
        <p:pic>
          <p:nvPicPr>
            <p:cNvPr id="37" name="Immagine 36">
              <a:extLst>
                <a:ext uri="{FF2B5EF4-FFF2-40B4-BE49-F238E27FC236}">
                  <a16:creationId xmlns:a16="http://schemas.microsoft.com/office/drawing/2014/main" id="{9336A271-363E-4426-BDE1-C44A843B5D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9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0086" y="2571013"/>
              <a:ext cx="545283" cy="590053"/>
            </a:xfrm>
            <a:prstGeom prst="rect">
              <a:avLst/>
            </a:prstGeom>
          </p:spPr>
        </p:pic>
      </p:grpSp>
      <p:pic>
        <p:nvPicPr>
          <p:cNvPr id="38" name="Picture 371">
            <a:extLst>
              <a:ext uri="{FF2B5EF4-FFF2-40B4-BE49-F238E27FC236}">
                <a16:creationId xmlns:a16="http://schemas.microsoft.com/office/drawing/2014/main" id="{10A9DFD6-7153-4D53-B2B6-E7E1CC1878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570" y="6189345"/>
            <a:ext cx="1238301" cy="32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85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chemeClr val="dk2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9667283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7" imgW="270" imgH="270" progId="TCLayout.ActiveDocument.1">
                  <p:embed/>
                </p:oleObj>
              </mc:Choice>
              <mc:Fallback>
                <p:oleObj name="think-cell Slide" r:id="rId37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dtRectangle 12 Id15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0" y="0"/>
            <a:ext cx="12192000" cy="105580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 sz="1799" dirty="0">
              <a:latin typeface="+mj-lt"/>
            </a:endParaRPr>
          </a:p>
        </p:txBody>
      </p:sp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9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10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11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2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20" name="cdtText Box 101 Id20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dirty="0">
              <a:solidFill>
                <a:srgbClr val="99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6956928E-EED5-4B3E-84CF-A16F4318C9C0}"/>
              </a:ext>
            </a:extLst>
          </p:cNvPr>
          <p:cNvGrpSpPr/>
          <p:nvPr userDrawn="1"/>
        </p:nvGrpSpPr>
        <p:grpSpPr>
          <a:xfrm>
            <a:off x="11086670" y="6034617"/>
            <a:ext cx="735557" cy="693208"/>
            <a:chOff x="10044758" y="2519436"/>
            <a:chExt cx="735940" cy="693208"/>
          </a:xfrm>
        </p:grpSpPr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B75C10B5-EDD8-42C3-BEBF-04221B47EB3E}"/>
                </a:ext>
              </a:extLst>
            </p:cNvPr>
            <p:cNvSpPr/>
            <p:nvPr userDrawn="1"/>
          </p:nvSpPr>
          <p:spPr bwMode="gray">
            <a:xfrm>
              <a:off x="10044758" y="2519436"/>
              <a:ext cx="735940" cy="693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108000" tIns="72000" rIns="72000" bIns="72000" rtlCol="0" anchor="t"/>
            <a:lstStyle/>
            <a:p>
              <a:pPr marL="0" indent="0" algn="ctr">
                <a:spcBef>
                  <a:spcPts val="0"/>
                </a:spcBef>
              </a:pPr>
              <a:endParaRPr lang="en-US" sz="1199" dirty="0">
                <a:solidFill>
                  <a:srgbClr val="FFFFFF"/>
                </a:solidFill>
              </a:endParaRPr>
            </a:p>
          </p:txBody>
        </p:sp>
        <p:pic>
          <p:nvPicPr>
            <p:cNvPr id="37" name="Immagine 36">
              <a:extLst>
                <a:ext uri="{FF2B5EF4-FFF2-40B4-BE49-F238E27FC236}">
                  <a16:creationId xmlns:a16="http://schemas.microsoft.com/office/drawing/2014/main" id="{16860083-3F96-4C52-B15A-3E7147207D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9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0086" y="2571013"/>
              <a:ext cx="545283" cy="590053"/>
            </a:xfrm>
            <a:prstGeom prst="rect">
              <a:avLst/>
            </a:prstGeom>
          </p:spPr>
        </p:pic>
      </p:grpSp>
      <p:pic>
        <p:nvPicPr>
          <p:cNvPr id="38" name="Picture 371">
            <a:extLst>
              <a:ext uri="{FF2B5EF4-FFF2-40B4-BE49-F238E27FC236}">
                <a16:creationId xmlns:a16="http://schemas.microsoft.com/office/drawing/2014/main" id="{6F04513C-A0AB-4DD7-95EC-0CFD66BC3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570" y="6189345"/>
            <a:ext cx="1238301" cy="32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19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chemeClr val="dk2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4565536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270" imgH="270" progId="TCLayout.ActiveDocument.1">
                  <p:embed/>
                </p:oleObj>
              </mc:Choice>
              <mc:Fallback>
                <p:oleObj name="think-cell Slide" r:id="rId34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6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7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8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9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20" name="cdtText Box 101 Id20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dirty="0">
              <a:solidFill>
                <a:srgbClr val="99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9553FFFD-40AD-4F9D-90E9-19BCC1EC3CE1}"/>
              </a:ext>
            </a:extLst>
          </p:cNvPr>
          <p:cNvGrpSpPr/>
          <p:nvPr userDrawn="1"/>
        </p:nvGrpSpPr>
        <p:grpSpPr>
          <a:xfrm>
            <a:off x="10790535" y="181296"/>
            <a:ext cx="735557" cy="693208"/>
            <a:chOff x="10044758" y="2519436"/>
            <a:chExt cx="735940" cy="693208"/>
          </a:xfrm>
        </p:grpSpPr>
        <p:sp>
          <p:nvSpPr>
            <p:cNvPr id="40" name="Rettangolo 39">
              <a:extLst>
                <a:ext uri="{FF2B5EF4-FFF2-40B4-BE49-F238E27FC236}">
                  <a16:creationId xmlns:a16="http://schemas.microsoft.com/office/drawing/2014/main" id="{043EBC82-CA61-4E02-A9D3-F87F74858039}"/>
                </a:ext>
              </a:extLst>
            </p:cNvPr>
            <p:cNvSpPr/>
            <p:nvPr userDrawn="1"/>
          </p:nvSpPr>
          <p:spPr bwMode="gray">
            <a:xfrm>
              <a:off x="10044758" y="2519436"/>
              <a:ext cx="735940" cy="693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108000" tIns="72000" rIns="72000" bIns="72000" rtlCol="0" anchor="t"/>
            <a:lstStyle/>
            <a:p>
              <a:pPr marL="0" indent="0" algn="ctr">
                <a:spcBef>
                  <a:spcPts val="0"/>
                </a:spcBef>
              </a:pPr>
              <a:endParaRPr lang="en-US" sz="1199" dirty="0">
                <a:solidFill>
                  <a:srgbClr val="FFFFFF"/>
                </a:solidFill>
              </a:endParaRPr>
            </a:p>
          </p:txBody>
        </p:sp>
        <p:pic>
          <p:nvPicPr>
            <p:cNvPr id="41" name="Immagine 40">
              <a:extLst>
                <a:ext uri="{FF2B5EF4-FFF2-40B4-BE49-F238E27FC236}">
                  <a16:creationId xmlns:a16="http://schemas.microsoft.com/office/drawing/2014/main" id="{1C21F222-7B65-4C38-B849-AD53947A23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0086" y="2571013"/>
              <a:ext cx="545283" cy="590053"/>
            </a:xfrm>
            <a:prstGeom prst="rect">
              <a:avLst/>
            </a:prstGeom>
          </p:spPr>
        </p:pic>
      </p:grpSp>
      <p:sp>
        <p:nvSpPr>
          <p:cNvPr id="45" name="Rectangle 7">
            <a:extLst>
              <a:ext uri="{FF2B5EF4-FFF2-40B4-BE49-F238E27FC236}">
                <a16:creationId xmlns:a16="http://schemas.microsoft.com/office/drawing/2014/main" id="{F5720B32-EA79-4537-947B-B67BFA281AA4}"/>
              </a:ext>
            </a:extLst>
          </p:cNvPr>
          <p:cNvSpPr/>
          <p:nvPr userDrawn="1"/>
        </p:nvSpPr>
        <p:spPr>
          <a:xfrm>
            <a:off x="-2" y="1034234"/>
            <a:ext cx="12192002" cy="48130"/>
          </a:xfrm>
          <a:prstGeom prst="rect">
            <a:avLst/>
          </a:prstGeom>
          <a:solidFill>
            <a:srgbClr val="212F3F"/>
          </a:solidFill>
          <a:ln w="9525" cap="flat" cmpd="sng" algn="ctr">
            <a:noFill/>
            <a:prstDash val="solid"/>
          </a:ln>
          <a:effectLst/>
        </p:spPr>
        <p:txBody>
          <a:bodyPr lIns="45707" tIns="22853" rIns="45707" bIns="22853" spcCol="0" rtlCol="0" anchor="ctr"/>
          <a:lstStyle/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37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rgbClr val="212F3F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357288593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270" imgH="270" progId="TCLayout.ActiveDocument.1">
                  <p:embed/>
                </p:oleObj>
              </mc:Choice>
              <mc:Fallback>
                <p:oleObj name="think-cell Slide" r:id="rId35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dtRectangle 12 Id15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0" y="0"/>
            <a:ext cx="12192000" cy="105580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 sz="1799" dirty="0">
              <a:latin typeface="+mj-lt"/>
            </a:endParaRPr>
          </a:p>
        </p:txBody>
      </p:sp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9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0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20" name="cdtText Box 101 Id20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dirty="0">
              <a:solidFill>
                <a:srgbClr val="99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58B13927-6671-4DA1-A4E3-B83D46D656C9}"/>
              </a:ext>
            </a:extLst>
          </p:cNvPr>
          <p:cNvGrpSpPr/>
          <p:nvPr userDrawn="1"/>
        </p:nvGrpSpPr>
        <p:grpSpPr>
          <a:xfrm>
            <a:off x="10918615" y="181500"/>
            <a:ext cx="735557" cy="693208"/>
            <a:chOff x="10044758" y="2519436"/>
            <a:chExt cx="735940" cy="693208"/>
          </a:xfrm>
        </p:grpSpPr>
        <p:sp>
          <p:nvSpPr>
            <p:cNvPr id="40" name="Rettangolo 39">
              <a:extLst>
                <a:ext uri="{FF2B5EF4-FFF2-40B4-BE49-F238E27FC236}">
                  <a16:creationId xmlns:a16="http://schemas.microsoft.com/office/drawing/2014/main" id="{1B9CA242-6855-4EA3-99D3-45B1239EBB05}"/>
                </a:ext>
              </a:extLst>
            </p:cNvPr>
            <p:cNvSpPr/>
            <p:nvPr userDrawn="1"/>
          </p:nvSpPr>
          <p:spPr bwMode="gray">
            <a:xfrm>
              <a:off x="10044758" y="2519436"/>
              <a:ext cx="735940" cy="693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108000" tIns="72000" rIns="72000" bIns="72000" rtlCol="0" anchor="t"/>
            <a:lstStyle/>
            <a:p>
              <a:pPr marL="0" indent="0" algn="ctr">
                <a:spcBef>
                  <a:spcPts val="0"/>
                </a:spcBef>
              </a:pPr>
              <a:endParaRPr lang="en-US" sz="1199" dirty="0">
                <a:solidFill>
                  <a:srgbClr val="FFFFFF"/>
                </a:solidFill>
              </a:endParaRPr>
            </a:p>
          </p:txBody>
        </p:sp>
        <p:pic>
          <p:nvPicPr>
            <p:cNvPr id="41" name="Immagine 40">
              <a:extLst>
                <a:ext uri="{FF2B5EF4-FFF2-40B4-BE49-F238E27FC236}">
                  <a16:creationId xmlns:a16="http://schemas.microsoft.com/office/drawing/2014/main" id="{D4BC07C5-FBA8-445D-BB23-E697FAADB4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0086" y="2571013"/>
              <a:ext cx="545283" cy="590053"/>
            </a:xfrm>
            <a:prstGeom prst="rect">
              <a:avLst/>
            </a:prstGeom>
          </p:spPr>
        </p:pic>
      </p:grpSp>
      <p:pic>
        <p:nvPicPr>
          <p:cNvPr id="42" name="Picture 371">
            <a:extLst>
              <a:ext uri="{FF2B5EF4-FFF2-40B4-BE49-F238E27FC236}">
                <a16:creationId xmlns:a16="http://schemas.microsoft.com/office/drawing/2014/main" id="{3A4C78CD-982B-4913-89C3-5A7D0BEBB3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962" y="338585"/>
            <a:ext cx="1238301" cy="32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53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chemeClr val="dk2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71109055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270" imgH="270" progId="TCLayout.ActiveDocument.1">
                  <p:embed/>
                </p:oleObj>
              </mc:Choice>
              <mc:Fallback>
                <p:oleObj name="think-cell Slide" r:id="rId35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dtRectangle 12 Id15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0" y="0"/>
            <a:ext cx="12192000" cy="105580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 sz="1799" dirty="0">
              <a:latin typeface="+mj-lt"/>
            </a:endParaRPr>
          </a:p>
        </p:txBody>
      </p:sp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9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0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20" name="cdtText Box 101 Id20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dirty="0">
              <a:solidFill>
                <a:srgbClr val="99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18A0604E-29A9-47B6-A458-597685296A4B}"/>
              </a:ext>
            </a:extLst>
          </p:cNvPr>
          <p:cNvGrpSpPr/>
          <p:nvPr userDrawn="1"/>
        </p:nvGrpSpPr>
        <p:grpSpPr>
          <a:xfrm>
            <a:off x="10918615" y="181500"/>
            <a:ext cx="735557" cy="693208"/>
            <a:chOff x="10044758" y="2519436"/>
            <a:chExt cx="735940" cy="693208"/>
          </a:xfrm>
        </p:grpSpPr>
        <p:sp>
          <p:nvSpPr>
            <p:cNvPr id="40" name="Rettangolo 39">
              <a:extLst>
                <a:ext uri="{FF2B5EF4-FFF2-40B4-BE49-F238E27FC236}">
                  <a16:creationId xmlns:a16="http://schemas.microsoft.com/office/drawing/2014/main" id="{FF6E1BCA-B3A0-4C26-973B-B330BCFB6D7A}"/>
                </a:ext>
              </a:extLst>
            </p:cNvPr>
            <p:cNvSpPr/>
            <p:nvPr userDrawn="1"/>
          </p:nvSpPr>
          <p:spPr bwMode="gray">
            <a:xfrm>
              <a:off x="10044758" y="2519436"/>
              <a:ext cx="735940" cy="693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108000" tIns="72000" rIns="72000" bIns="72000" rtlCol="0" anchor="t"/>
            <a:lstStyle/>
            <a:p>
              <a:pPr marL="0" indent="0" algn="ctr">
                <a:spcBef>
                  <a:spcPts val="0"/>
                </a:spcBef>
              </a:pPr>
              <a:endParaRPr lang="en-US" sz="1199" dirty="0">
                <a:solidFill>
                  <a:srgbClr val="FFFFFF"/>
                </a:solidFill>
              </a:endParaRPr>
            </a:p>
          </p:txBody>
        </p:sp>
        <p:pic>
          <p:nvPicPr>
            <p:cNvPr id="41" name="Immagine 40">
              <a:extLst>
                <a:ext uri="{FF2B5EF4-FFF2-40B4-BE49-F238E27FC236}">
                  <a16:creationId xmlns:a16="http://schemas.microsoft.com/office/drawing/2014/main" id="{7FDF82BC-4BD1-4808-A6BA-E8E2665681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0086" y="2571013"/>
              <a:ext cx="545283" cy="590053"/>
            </a:xfrm>
            <a:prstGeom prst="rect">
              <a:avLst/>
            </a:prstGeom>
          </p:spPr>
        </p:pic>
      </p:grpSp>
      <p:pic>
        <p:nvPicPr>
          <p:cNvPr id="42" name="Picture 371">
            <a:extLst>
              <a:ext uri="{FF2B5EF4-FFF2-40B4-BE49-F238E27FC236}">
                <a16:creationId xmlns:a16="http://schemas.microsoft.com/office/drawing/2014/main" id="{F7284517-BB45-4A1B-970B-FF8E8BC591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962" y="338585"/>
            <a:ext cx="1238301" cy="32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71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chemeClr val="dk2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776688310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6" imgW="270" imgH="270" progId="TCLayout.ActiveDocument.1">
                  <p:embed/>
                </p:oleObj>
              </mc:Choice>
              <mc:Fallback>
                <p:oleObj name="think-cell Slide" r:id="rId36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dtRectangle 12 Id15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0" y="0"/>
            <a:ext cx="12192000" cy="105580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 sz="1799" dirty="0">
              <a:latin typeface="+mj-lt"/>
            </a:endParaRPr>
          </a:p>
        </p:txBody>
      </p:sp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8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9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10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1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20" name="cdtText Box 101 Id20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dirty="0">
              <a:solidFill>
                <a:srgbClr val="99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B34F8B08-2B12-42A0-94F8-FEC06F264D99}"/>
              </a:ext>
            </a:extLst>
          </p:cNvPr>
          <p:cNvGrpSpPr/>
          <p:nvPr userDrawn="1"/>
        </p:nvGrpSpPr>
        <p:grpSpPr>
          <a:xfrm>
            <a:off x="10918615" y="181500"/>
            <a:ext cx="735557" cy="693208"/>
            <a:chOff x="10044758" y="2519436"/>
            <a:chExt cx="735940" cy="693208"/>
          </a:xfrm>
        </p:grpSpPr>
        <p:sp>
          <p:nvSpPr>
            <p:cNvPr id="40" name="Rettangolo 39">
              <a:extLst>
                <a:ext uri="{FF2B5EF4-FFF2-40B4-BE49-F238E27FC236}">
                  <a16:creationId xmlns:a16="http://schemas.microsoft.com/office/drawing/2014/main" id="{D8159CEE-B5A8-4FCC-9341-092F01C8E62C}"/>
                </a:ext>
              </a:extLst>
            </p:cNvPr>
            <p:cNvSpPr/>
            <p:nvPr userDrawn="1"/>
          </p:nvSpPr>
          <p:spPr bwMode="gray">
            <a:xfrm>
              <a:off x="10044758" y="2519436"/>
              <a:ext cx="735940" cy="693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108000" tIns="72000" rIns="72000" bIns="72000" rtlCol="0" anchor="t"/>
            <a:lstStyle/>
            <a:p>
              <a:pPr marL="0" indent="0" algn="ctr">
                <a:spcBef>
                  <a:spcPts val="0"/>
                </a:spcBef>
              </a:pPr>
              <a:endParaRPr lang="en-US" sz="1199" dirty="0">
                <a:solidFill>
                  <a:srgbClr val="FFFFFF"/>
                </a:solidFill>
              </a:endParaRPr>
            </a:p>
          </p:txBody>
        </p:sp>
        <p:pic>
          <p:nvPicPr>
            <p:cNvPr id="41" name="Immagine 40">
              <a:extLst>
                <a:ext uri="{FF2B5EF4-FFF2-40B4-BE49-F238E27FC236}">
                  <a16:creationId xmlns:a16="http://schemas.microsoft.com/office/drawing/2014/main" id="{3F011348-2C24-471D-9785-1AD37D989B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0086" y="2571013"/>
              <a:ext cx="545283" cy="590053"/>
            </a:xfrm>
            <a:prstGeom prst="rect">
              <a:avLst/>
            </a:prstGeom>
          </p:spPr>
        </p:pic>
      </p:grpSp>
      <p:pic>
        <p:nvPicPr>
          <p:cNvPr id="42" name="Picture 371">
            <a:extLst>
              <a:ext uri="{FF2B5EF4-FFF2-40B4-BE49-F238E27FC236}">
                <a16:creationId xmlns:a16="http://schemas.microsoft.com/office/drawing/2014/main" id="{786C9F1A-5BAB-4B93-AEF6-B994282121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962" y="338585"/>
            <a:ext cx="1238301" cy="32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455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3" r:id="rId4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chemeClr val="dk2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47429125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6" imgW="270" imgH="270" progId="TCLayout.ActiveDocument.1">
                  <p:embed/>
                </p:oleObj>
              </mc:Choice>
              <mc:Fallback>
                <p:oleObj name="think-cell Slide" r:id="rId36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dtRectangle 12 Id15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0" y="0"/>
            <a:ext cx="12192000" cy="105580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 sz="1799" dirty="0">
              <a:latin typeface="+mj-lt"/>
            </a:endParaRPr>
          </a:p>
        </p:txBody>
      </p:sp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8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9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10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1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20" name="cdtText Box 101 Id20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dirty="0">
              <a:solidFill>
                <a:srgbClr val="99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0FA93500-4741-4DC4-B2D5-DBF7AE609141}"/>
              </a:ext>
            </a:extLst>
          </p:cNvPr>
          <p:cNvGrpSpPr/>
          <p:nvPr userDrawn="1"/>
        </p:nvGrpSpPr>
        <p:grpSpPr>
          <a:xfrm>
            <a:off x="10918615" y="181500"/>
            <a:ext cx="735557" cy="693208"/>
            <a:chOff x="10044758" y="2519436"/>
            <a:chExt cx="735940" cy="693208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0CD09C67-67B4-446B-95DD-762F1448303E}"/>
                </a:ext>
              </a:extLst>
            </p:cNvPr>
            <p:cNvSpPr/>
            <p:nvPr userDrawn="1"/>
          </p:nvSpPr>
          <p:spPr bwMode="gray">
            <a:xfrm>
              <a:off x="10044758" y="2519436"/>
              <a:ext cx="735940" cy="693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108000" tIns="72000" rIns="72000" bIns="72000" rtlCol="0" anchor="t"/>
            <a:lstStyle/>
            <a:p>
              <a:pPr marL="0" indent="0" algn="ctr">
                <a:spcBef>
                  <a:spcPts val="0"/>
                </a:spcBef>
              </a:pPr>
              <a:endParaRPr lang="en-US" sz="1199" dirty="0">
                <a:solidFill>
                  <a:srgbClr val="FFFFFF"/>
                </a:solidFill>
              </a:endParaRPr>
            </a:p>
          </p:txBody>
        </p:sp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0520CB7A-CAAA-426B-94E2-5A77BB1E25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0086" y="2571013"/>
              <a:ext cx="545283" cy="5900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595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chemeClr val="dk2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391163256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6" imgW="270" imgH="270" progId="TCLayout.ActiveDocument.1">
                  <p:embed/>
                </p:oleObj>
              </mc:Choice>
              <mc:Fallback>
                <p:oleObj name="think-cell Slide" r:id="rId36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dtRectangle 12 Id15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0" y="0"/>
            <a:ext cx="12192000" cy="105580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 sz="1799" dirty="0">
              <a:latin typeface="+mj-lt"/>
            </a:endParaRPr>
          </a:p>
        </p:txBody>
      </p:sp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8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9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10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1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20" name="cdtText Box 101 Id20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dirty="0">
              <a:solidFill>
                <a:srgbClr val="99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0FA93500-4741-4DC4-B2D5-DBF7AE609141}"/>
              </a:ext>
            </a:extLst>
          </p:cNvPr>
          <p:cNvGrpSpPr/>
          <p:nvPr userDrawn="1"/>
        </p:nvGrpSpPr>
        <p:grpSpPr>
          <a:xfrm>
            <a:off x="10918615" y="181500"/>
            <a:ext cx="735557" cy="693208"/>
            <a:chOff x="10044758" y="2519436"/>
            <a:chExt cx="735940" cy="693208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0CD09C67-67B4-446B-95DD-762F1448303E}"/>
                </a:ext>
              </a:extLst>
            </p:cNvPr>
            <p:cNvSpPr/>
            <p:nvPr userDrawn="1"/>
          </p:nvSpPr>
          <p:spPr bwMode="gray">
            <a:xfrm>
              <a:off x="10044758" y="2519436"/>
              <a:ext cx="735940" cy="693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108000" tIns="72000" rIns="72000" bIns="72000" rtlCol="0" anchor="t"/>
            <a:lstStyle/>
            <a:p>
              <a:pPr marL="0" indent="0" algn="ctr">
                <a:spcBef>
                  <a:spcPts val="0"/>
                </a:spcBef>
              </a:pPr>
              <a:endParaRPr lang="en-US" sz="1199" dirty="0">
                <a:solidFill>
                  <a:srgbClr val="FFFFFF"/>
                </a:solidFill>
              </a:endParaRPr>
            </a:p>
          </p:txBody>
        </p:sp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0520CB7A-CAAA-426B-94E2-5A77BB1E25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0086" y="2571013"/>
              <a:ext cx="545283" cy="5900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9013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chemeClr val="dk2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841056057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7" imgW="270" imgH="270" progId="TCLayout.ActiveDocument.1">
                  <p:embed/>
                </p:oleObj>
              </mc:Choice>
              <mc:Fallback>
                <p:oleObj name="think-cell Slide" r:id="rId37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dtRectangle 12 Id15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0" y="0"/>
            <a:ext cx="12192000" cy="105580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 sz="1799" dirty="0">
              <a:latin typeface="+mj-lt"/>
            </a:endParaRPr>
          </a:p>
        </p:txBody>
      </p:sp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9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10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11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2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20" name="cdtText Box 101 Id20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dirty="0">
              <a:solidFill>
                <a:srgbClr val="99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0FA93500-4741-4DC4-B2D5-DBF7AE609141}"/>
              </a:ext>
            </a:extLst>
          </p:cNvPr>
          <p:cNvGrpSpPr/>
          <p:nvPr userDrawn="1"/>
        </p:nvGrpSpPr>
        <p:grpSpPr>
          <a:xfrm>
            <a:off x="10918615" y="181500"/>
            <a:ext cx="735557" cy="693208"/>
            <a:chOff x="10044758" y="2519436"/>
            <a:chExt cx="735940" cy="693208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0CD09C67-67B4-446B-95DD-762F1448303E}"/>
                </a:ext>
              </a:extLst>
            </p:cNvPr>
            <p:cNvSpPr/>
            <p:nvPr userDrawn="1"/>
          </p:nvSpPr>
          <p:spPr bwMode="gray">
            <a:xfrm>
              <a:off x="10044758" y="2519436"/>
              <a:ext cx="735940" cy="693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108000" tIns="72000" rIns="72000" bIns="72000" rtlCol="0" anchor="t"/>
            <a:lstStyle/>
            <a:p>
              <a:pPr marL="0" indent="0" algn="ctr">
                <a:spcBef>
                  <a:spcPts val="0"/>
                </a:spcBef>
              </a:pPr>
              <a:endParaRPr lang="en-US" sz="1199" dirty="0">
                <a:solidFill>
                  <a:srgbClr val="FFFFFF"/>
                </a:solidFill>
              </a:endParaRPr>
            </a:p>
          </p:txBody>
        </p:sp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0520CB7A-CAAA-426B-94E2-5A77BB1E25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0086" y="2571013"/>
              <a:ext cx="545283" cy="5900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232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chemeClr val="dk2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05999587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270" imgH="270" progId="TCLayout.ActiveDocument.1">
                  <p:embed/>
                </p:oleObj>
              </mc:Choice>
              <mc:Fallback>
                <p:oleObj name="think-cell Slide" r:id="rId35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dtRectangle 12 Id15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0" y="0"/>
            <a:ext cx="12192000" cy="105580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 sz="1799" dirty="0">
              <a:latin typeface="+mj-lt"/>
            </a:endParaRPr>
          </a:p>
        </p:txBody>
      </p:sp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9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0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20" name="cdtText Box 101 Id20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dirty="0">
              <a:solidFill>
                <a:srgbClr val="99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0FA93500-4741-4DC4-B2D5-DBF7AE609141}"/>
              </a:ext>
            </a:extLst>
          </p:cNvPr>
          <p:cNvGrpSpPr/>
          <p:nvPr userDrawn="1"/>
        </p:nvGrpSpPr>
        <p:grpSpPr>
          <a:xfrm>
            <a:off x="10918615" y="181500"/>
            <a:ext cx="735557" cy="693208"/>
            <a:chOff x="10044758" y="2519436"/>
            <a:chExt cx="735940" cy="693208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0CD09C67-67B4-446B-95DD-762F1448303E}"/>
                </a:ext>
              </a:extLst>
            </p:cNvPr>
            <p:cNvSpPr/>
            <p:nvPr userDrawn="1"/>
          </p:nvSpPr>
          <p:spPr bwMode="gray">
            <a:xfrm>
              <a:off x="10044758" y="2519436"/>
              <a:ext cx="735940" cy="693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108000" tIns="72000" rIns="72000" bIns="72000" rtlCol="0" anchor="t"/>
            <a:lstStyle/>
            <a:p>
              <a:pPr marL="0" indent="0" algn="ctr">
                <a:spcBef>
                  <a:spcPts val="0"/>
                </a:spcBef>
              </a:pPr>
              <a:endParaRPr lang="en-US" sz="1199" dirty="0">
                <a:solidFill>
                  <a:srgbClr val="FFFFFF"/>
                </a:solidFill>
              </a:endParaRPr>
            </a:p>
          </p:txBody>
        </p:sp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0520CB7A-CAAA-426B-94E2-5A77BB1E25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0086" y="2571013"/>
              <a:ext cx="545283" cy="5900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947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chemeClr val="dk2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749957257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270" imgH="270" progId="TCLayout.ActiveDocument.1">
                  <p:embed/>
                </p:oleObj>
              </mc:Choice>
              <mc:Fallback>
                <p:oleObj name="think-cell Slide" r:id="rId35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8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9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10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1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7">
            <a:extLst>
              <a:ext uri="{FF2B5EF4-FFF2-40B4-BE49-F238E27FC236}">
                <a16:creationId xmlns:a16="http://schemas.microsoft.com/office/drawing/2014/main" id="{A2C1A3D2-EFA7-47CD-924A-BD5D92F4D4CE}"/>
              </a:ext>
            </a:extLst>
          </p:cNvPr>
          <p:cNvSpPr/>
          <p:nvPr userDrawn="1"/>
        </p:nvSpPr>
        <p:spPr>
          <a:xfrm>
            <a:off x="-2" y="1034234"/>
            <a:ext cx="12192002" cy="48130"/>
          </a:xfrm>
          <a:prstGeom prst="rect">
            <a:avLst/>
          </a:prstGeom>
          <a:solidFill>
            <a:srgbClr val="212F3F"/>
          </a:solidFill>
          <a:ln w="9525" cap="flat" cmpd="sng" algn="ctr">
            <a:noFill/>
            <a:prstDash val="solid"/>
          </a:ln>
          <a:effectLst/>
        </p:spPr>
        <p:txBody>
          <a:bodyPr lIns="45707" tIns="22853" rIns="45707" bIns="22853" spcCol="0" rtlCol="0" anchor="ctr"/>
          <a:lstStyle/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pic>
        <p:nvPicPr>
          <p:cNvPr id="3" name="Picture 2" descr="Logo">
            <a:extLst>
              <a:ext uri="{FF2B5EF4-FFF2-40B4-BE49-F238E27FC236}">
                <a16:creationId xmlns:a16="http://schemas.microsoft.com/office/drawing/2014/main" id="{132A54AA-14F1-99F4-DF14-5C46E67CFDF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04594" y="223630"/>
            <a:ext cx="637883" cy="60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12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rgbClr val="212F3F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260542530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270" imgH="270" progId="TCLayout.ActiveDocument.1">
                  <p:embed/>
                </p:oleObj>
              </mc:Choice>
              <mc:Fallback>
                <p:oleObj name="think-cell Slide" r:id="rId34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9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0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7">
            <a:extLst>
              <a:ext uri="{FF2B5EF4-FFF2-40B4-BE49-F238E27FC236}">
                <a16:creationId xmlns:a16="http://schemas.microsoft.com/office/drawing/2014/main" id="{A2C1A3D2-EFA7-47CD-924A-BD5D92F4D4CE}"/>
              </a:ext>
            </a:extLst>
          </p:cNvPr>
          <p:cNvSpPr/>
          <p:nvPr userDrawn="1"/>
        </p:nvSpPr>
        <p:spPr>
          <a:xfrm>
            <a:off x="-2" y="1034234"/>
            <a:ext cx="12192002" cy="48130"/>
          </a:xfrm>
          <a:prstGeom prst="rect">
            <a:avLst/>
          </a:prstGeom>
          <a:solidFill>
            <a:srgbClr val="212F3F"/>
          </a:solidFill>
          <a:ln w="9525" cap="flat" cmpd="sng" algn="ctr">
            <a:noFill/>
            <a:prstDash val="solid"/>
          </a:ln>
          <a:effectLst/>
        </p:spPr>
        <p:txBody>
          <a:bodyPr lIns="45707" tIns="22853" rIns="45707" bIns="22853" spcCol="0" rtlCol="0" anchor="ctr"/>
          <a:lstStyle/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pic>
        <p:nvPicPr>
          <p:cNvPr id="3" name="Picture 2" descr="Logo">
            <a:extLst>
              <a:ext uri="{FF2B5EF4-FFF2-40B4-BE49-F238E27FC236}">
                <a16:creationId xmlns:a16="http://schemas.microsoft.com/office/drawing/2014/main" id="{65BDB1F7-2938-9783-33C7-95541B8EAB0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04594" y="223630"/>
            <a:ext cx="637883" cy="60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15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rgbClr val="212F3F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348809696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270" imgH="270" progId="TCLayout.ActiveDocument.1">
                  <p:embed/>
                </p:oleObj>
              </mc:Choice>
              <mc:Fallback>
                <p:oleObj name="think-cell Slide" r:id="rId34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9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0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7">
            <a:extLst>
              <a:ext uri="{FF2B5EF4-FFF2-40B4-BE49-F238E27FC236}">
                <a16:creationId xmlns:a16="http://schemas.microsoft.com/office/drawing/2014/main" id="{A2C1A3D2-EFA7-47CD-924A-BD5D92F4D4CE}"/>
              </a:ext>
            </a:extLst>
          </p:cNvPr>
          <p:cNvSpPr/>
          <p:nvPr userDrawn="1"/>
        </p:nvSpPr>
        <p:spPr>
          <a:xfrm>
            <a:off x="-2" y="1034234"/>
            <a:ext cx="12192002" cy="48130"/>
          </a:xfrm>
          <a:prstGeom prst="rect">
            <a:avLst/>
          </a:prstGeom>
          <a:solidFill>
            <a:srgbClr val="212F3F"/>
          </a:solidFill>
          <a:ln w="9525" cap="flat" cmpd="sng" algn="ctr">
            <a:noFill/>
            <a:prstDash val="solid"/>
          </a:ln>
          <a:effectLst/>
        </p:spPr>
        <p:txBody>
          <a:bodyPr lIns="45707" tIns="22853" rIns="45707" bIns="22853" spcCol="0" rtlCol="0" anchor="ctr"/>
          <a:lstStyle/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pic>
        <p:nvPicPr>
          <p:cNvPr id="4" name="Picture 3" descr="Logo">
            <a:extLst>
              <a:ext uri="{FF2B5EF4-FFF2-40B4-BE49-F238E27FC236}">
                <a16:creationId xmlns:a16="http://schemas.microsoft.com/office/drawing/2014/main" id="{E2A1DAFE-38A0-DC8F-B0D0-437C71CAA5C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04594" y="223630"/>
            <a:ext cx="637883" cy="60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887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rgbClr val="212F3F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magine 1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0"/>
            <a:ext cx="12191400" cy="6161400"/>
          </a:xfrm>
          <a:prstGeom prst="rect">
            <a:avLst/>
          </a:prstGeom>
          <a:ln w="0">
            <a:noFill/>
          </a:ln>
        </p:spPr>
      </p:pic>
      <p:sp>
        <p:nvSpPr>
          <p:cNvPr id="41" name="cdtText Box 101 Id11"/>
          <p:cNvSpPr/>
          <p:nvPr/>
        </p:nvSpPr>
        <p:spPr>
          <a:xfrm>
            <a:off x="6095880" y="0"/>
            <a:ext cx="720" cy="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uppieren 30"/>
          <p:cNvGrpSpPr/>
          <p:nvPr/>
        </p:nvGrpSpPr>
        <p:grpSpPr>
          <a:xfrm>
            <a:off x="-215640" y="-216000"/>
            <a:ext cx="12621960" cy="7290000"/>
            <a:chOff x="-215640" y="-216000"/>
            <a:chExt cx="12621960" cy="7290000"/>
          </a:xfrm>
        </p:grpSpPr>
        <p:grpSp>
          <p:nvGrpSpPr>
            <p:cNvPr id="3" name="Gruppieren 31"/>
            <p:cNvGrpSpPr/>
            <p:nvPr/>
          </p:nvGrpSpPr>
          <p:grpSpPr>
            <a:xfrm>
              <a:off x="-215640" y="-216000"/>
              <a:ext cx="12621960" cy="7290000"/>
              <a:chOff x="-215640" y="-216000"/>
              <a:chExt cx="12621960" cy="7290000"/>
            </a:xfrm>
          </p:grpSpPr>
          <p:sp>
            <p:nvSpPr>
              <p:cNvPr id="4" name="Gerade Verbindung 71"/>
              <p:cNvSpPr/>
              <p:nvPr/>
            </p:nvSpPr>
            <p:spPr>
              <a:xfrm>
                <a:off x="626400" y="-216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" name="Gerade Verbindung 72"/>
              <p:cNvSpPr/>
              <p:nvPr/>
            </p:nvSpPr>
            <p:spPr>
              <a:xfrm>
                <a:off x="6095880" y="-216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" name="Gerade Verbindung 73"/>
              <p:cNvSpPr/>
              <p:nvPr/>
            </p:nvSpPr>
            <p:spPr>
              <a:xfrm>
                <a:off x="6238800" y="-216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" name="Gerade Verbindung 74"/>
              <p:cNvSpPr/>
              <p:nvPr/>
            </p:nvSpPr>
            <p:spPr>
              <a:xfrm>
                <a:off x="8830800" y="-216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" name="Gerade Verbindung 75"/>
              <p:cNvSpPr/>
              <p:nvPr/>
            </p:nvSpPr>
            <p:spPr>
              <a:xfrm>
                <a:off x="11709360" y="-216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" name="Gerade Verbindung 76"/>
              <p:cNvSpPr/>
              <p:nvPr/>
            </p:nvSpPr>
            <p:spPr>
              <a:xfrm flipH="1">
                <a:off x="12226320" y="332640"/>
                <a:ext cx="180000" cy="36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" name="Gerade Verbindung 77"/>
              <p:cNvSpPr/>
              <p:nvPr/>
            </p:nvSpPr>
            <p:spPr>
              <a:xfrm flipH="1">
                <a:off x="12226320" y="981000"/>
                <a:ext cx="180000" cy="36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1" name="Gerade Verbindung 78"/>
              <p:cNvSpPr/>
              <p:nvPr/>
            </p:nvSpPr>
            <p:spPr>
              <a:xfrm flipH="1">
                <a:off x="12226320" y="3715200"/>
                <a:ext cx="180000" cy="36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" name="Gerade Verbindung 79"/>
              <p:cNvSpPr/>
              <p:nvPr/>
            </p:nvSpPr>
            <p:spPr>
              <a:xfrm flipH="1">
                <a:off x="12226320" y="3855600"/>
                <a:ext cx="180000" cy="36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3" name="Gerade Verbindung 80"/>
              <p:cNvSpPr/>
              <p:nvPr/>
            </p:nvSpPr>
            <p:spPr>
              <a:xfrm>
                <a:off x="626400" y="6894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4" name="Gerade Verbindung 81"/>
              <p:cNvSpPr/>
              <p:nvPr/>
            </p:nvSpPr>
            <p:spPr>
              <a:xfrm>
                <a:off x="6095880" y="6894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5" name="Gerade Verbindung 82"/>
              <p:cNvSpPr/>
              <p:nvPr/>
            </p:nvSpPr>
            <p:spPr>
              <a:xfrm>
                <a:off x="6238800" y="6894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" name="Gerade Verbindung 83"/>
              <p:cNvSpPr/>
              <p:nvPr/>
            </p:nvSpPr>
            <p:spPr>
              <a:xfrm>
                <a:off x="8830800" y="6894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7" name="Gerade Verbindung 84"/>
              <p:cNvSpPr/>
              <p:nvPr/>
            </p:nvSpPr>
            <p:spPr>
              <a:xfrm>
                <a:off x="11709360" y="6894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8" name="Gerade Verbindung 85"/>
              <p:cNvSpPr/>
              <p:nvPr/>
            </p:nvSpPr>
            <p:spPr>
              <a:xfrm flipH="1">
                <a:off x="-215640" y="332640"/>
                <a:ext cx="180000" cy="36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9" name="Gerade Verbindung 86"/>
              <p:cNvSpPr/>
              <p:nvPr/>
            </p:nvSpPr>
            <p:spPr>
              <a:xfrm flipH="1">
                <a:off x="-215640" y="981000"/>
                <a:ext cx="180000" cy="36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0" name="Gerade Verbindung 87"/>
              <p:cNvSpPr/>
              <p:nvPr/>
            </p:nvSpPr>
            <p:spPr>
              <a:xfrm flipH="1">
                <a:off x="-215640" y="3715200"/>
                <a:ext cx="180000" cy="36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1" name="Gerade Verbindung 88"/>
              <p:cNvSpPr/>
              <p:nvPr/>
            </p:nvSpPr>
            <p:spPr>
              <a:xfrm flipH="1">
                <a:off x="-215640" y="3855600"/>
                <a:ext cx="180000" cy="36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22" name="Gruppieren 32"/>
            <p:cNvGrpSpPr/>
            <p:nvPr/>
          </p:nvGrpSpPr>
          <p:grpSpPr>
            <a:xfrm>
              <a:off x="4224960" y="-216000"/>
              <a:ext cx="143280" cy="180000"/>
              <a:chOff x="4224960" y="-216000"/>
              <a:chExt cx="143280" cy="180000"/>
            </a:xfrm>
          </p:grpSpPr>
          <p:sp>
            <p:nvSpPr>
              <p:cNvPr id="23" name="Gerade Verbindung 69"/>
              <p:cNvSpPr/>
              <p:nvPr/>
            </p:nvSpPr>
            <p:spPr>
              <a:xfrm>
                <a:off x="4224960" y="-216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4" name="Gerade Verbindung 70"/>
              <p:cNvSpPr/>
              <p:nvPr/>
            </p:nvSpPr>
            <p:spPr>
              <a:xfrm>
                <a:off x="4367880" y="-216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25" name="Gruppieren 56"/>
            <p:cNvGrpSpPr/>
            <p:nvPr/>
          </p:nvGrpSpPr>
          <p:grpSpPr>
            <a:xfrm>
              <a:off x="4224960" y="6894000"/>
              <a:ext cx="143280" cy="180000"/>
              <a:chOff x="4224960" y="6894000"/>
              <a:chExt cx="143280" cy="180000"/>
            </a:xfrm>
          </p:grpSpPr>
          <p:sp>
            <p:nvSpPr>
              <p:cNvPr id="26" name="Gerade Verbindung 67"/>
              <p:cNvSpPr/>
              <p:nvPr/>
            </p:nvSpPr>
            <p:spPr>
              <a:xfrm>
                <a:off x="4224960" y="6894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7" name="Gerade Verbindung 68"/>
              <p:cNvSpPr/>
              <p:nvPr/>
            </p:nvSpPr>
            <p:spPr>
              <a:xfrm>
                <a:off x="4367880" y="6894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28" name="Gruppieren 57"/>
            <p:cNvGrpSpPr/>
            <p:nvPr/>
          </p:nvGrpSpPr>
          <p:grpSpPr>
            <a:xfrm>
              <a:off x="7966440" y="-216000"/>
              <a:ext cx="143280" cy="180000"/>
              <a:chOff x="7966440" y="-216000"/>
              <a:chExt cx="143280" cy="180000"/>
            </a:xfrm>
          </p:grpSpPr>
          <p:sp>
            <p:nvSpPr>
              <p:cNvPr id="29" name="Gerade Verbindung 65"/>
              <p:cNvSpPr/>
              <p:nvPr/>
            </p:nvSpPr>
            <p:spPr>
              <a:xfrm>
                <a:off x="7966440" y="-216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0" name="Gerade Verbindung 66"/>
              <p:cNvSpPr/>
              <p:nvPr/>
            </p:nvSpPr>
            <p:spPr>
              <a:xfrm>
                <a:off x="8109360" y="-216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31" name="Gruppieren 58"/>
            <p:cNvGrpSpPr/>
            <p:nvPr/>
          </p:nvGrpSpPr>
          <p:grpSpPr>
            <a:xfrm>
              <a:off x="7966440" y="6894000"/>
              <a:ext cx="143280" cy="180000"/>
              <a:chOff x="7966440" y="6894000"/>
              <a:chExt cx="143280" cy="180000"/>
            </a:xfrm>
          </p:grpSpPr>
          <p:sp>
            <p:nvSpPr>
              <p:cNvPr id="32" name="Gerade Verbindung 63"/>
              <p:cNvSpPr/>
              <p:nvPr/>
            </p:nvSpPr>
            <p:spPr>
              <a:xfrm>
                <a:off x="7966440" y="6894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3" name="Gerade Verbindung 64"/>
              <p:cNvSpPr/>
              <p:nvPr/>
            </p:nvSpPr>
            <p:spPr>
              <a:xfrm>
                <a:off x="8109360" y="6894000"/>
                <a:ext cx="360" cy="180000"/>
              </a:xfrm>
              <a:prstGeom prst="line">
                <a:avLst/>
              </a:prstGeom>
              <a:ln w="31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34" name="Gerade Verbindung 59"/>
            <p:cNvSpPr/>
            <p:nvPr/>
          </p:nvSpPr>
          <p:spPr>
            <a:xfrm flipH="1">
              <a:off x="-215640" y="1412640"/>
              <a:ext cx="180000" cy="360"/>
            </a:xfrm>
            <a:prstGeom prst="line">
              <a:avLst/>
            </a:prstGeom>
            <a:ln w="31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" name="Gerade Verbindung 60"/>
            <p:cNvSpPr/>
            <p:nvPr/>
          </p:nvSpPr>
          <p:spPr>
            <a:xfrm flipH="1">
              <a:off x="-215640" y="6166800"/>
              <a:ext cx="180000" cy="360"/>
            </a:xfrm>
            <a:prstGeom prst="line">
              <a:avLst/>
            </a:prstGeom>
            <a:ln w="31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" name="Gerade Verbindung 61"/>
            <p:cNvSpPr/>
            <p:nvPr/>
          </p:nvSpPr>
          <p:spPr>
            <a:xfrm flipH="1">
              <a:off x="12226320" y="6166800"/>
              <a:ext cx="180000" cy="360"/>
            </a:xfrm>
            <a:prstGeom prst="line">
              <a:avLst/>
            </a:prstGeom>
            <a:ln w="31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" name="Gerade Verbindung 62"/>
            <p:cNvSpPr/>
            <p:nvPr/>
          </p:nvSpPr>
          <p:spPr>
            <a:xfrm flipH="1">
              <a:off x="12226320" y="1412640"/>
              <a:ext cx="180000" cy="360"/>
            </a:xfrm>
            <a:prstGeom prst="line">
              <a:avLst/>
            </a:prstGeom>
            <a:ln w="31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it-IT" sz="4400" b="0" strike="noStrike" spc="-1">
                <a:latin typeface="Arial"/>
              </a:rPr>
              <a:t>Fai clic per modificare il formato del testo del titolo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latin typeface="Arial"/>
              </a:rPr>
              <a:t>Settimo livello struttura</a:t>
            </a:r>
          </a:p>
        </p:txBody>
      </p:sp>
    </p:spTree>
    <p:extLst>
      <p:ext uri="{BB962C8B-B14F-4D97-AF65-F5344CB8AC3E}">
        <p14:creationId xmlns:p14="http://schemas.microsoft.com/office/powerpoint/2010/main" val="535159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260542530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270" imgH="270" progId="TCLayout.ActiveDocument.1">
                  <p:embed/>
                </p:oleObj>
              </mc:Choice>
              <mc:Fallback>
                <p:oleObj name="think-cell Slide" r:id="rId35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8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9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10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1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7">
            <a:extLst>
              <a:ext uri="{FF2B5EF4-FFF2-40B4-BE49-F238E27FC236}">
                <a16:creationId xmlns:a16="http://schemas.microsoft.com/office/drawing/2014/main" id="{A2C1A3D2-EFA7-47CD-924A-BD5D92F4D4CE}"/>
              </a:ext>
            </a:extLst>
          </p:cNvPr>
          <p:cNvSpPr/>
          <p:nvPr userDrawn="1"/>
        </p:nvSpPr>
        <p:spPr>
          <a:xfrm>
            <a:off x="-2" y="1034234"/>
            <a:ext cx="12192002" cy="48130"/>
          </a:xfrm>
          <a:prstGeom prst="rect">
            <a:avLst/>
          </a:prstGeom>
          <a:solidFill>
            <a:srgbClr val="212F3F"/>
          </a:solidFill>
          <a:ln w="9525" cap="flat" cmpd="sng" algn="ctr">
            <a:noFill/>
            <a:prstDash val="solid"/>
          </a:ln>
          <a:effectLst/>
        </p:spPr>
        <p:txBody>
          <a:bodyPr lIns="45707" tIns="22853" rIns="45707" bIns="22853" spcCol="0" rtlCol="0" anchor="ctr"/>
          <a:lstStyle/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pic>
        <p:nvPicPr>
          <p:cNvPr id="3" name="Picture 2" descr="Logo">
            <a:extLst>
              <a:ext uri="{FF2B5EF4-FFF2-40B4-BE49-F238E27FC236}">
                <a16:creationId xmlns:a16="http://schemas.microsoft.com/office/drawing/2014/main" id="{7946965D-9EF5-1A9B-33B9-53596E9C7D9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7739"/>
          <a:stretch/>
        </p:blipFill>
        <p:spPr bwMode="auto">
          <a:xfrm>
            <a:off x="10957637" y="163556"/>
            <a:ext cx="737923" cy="75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751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5" r:id="rId5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rgbClr val="212F3F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749957257"/>
              </p:ext>
            </p:extLst>
          </p:nvPr>
        </p:nvGraphicFramePr>
        <p:xfrm>
          <a:off x="1588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270" imgH="270" progId="TCLayout.ActiveDocument.1">
                  <p:embed/>
                </p:oleObj>
              </mc:Choice>
              <mc:Fallback>
                <p:oleObj name="think-cell Slide" r:id="rId35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8"/>
            </p:custDataLst>
          </p:nvPr>
        </p:nvSpPr>
        <p:spPr bwMode="auto">
          <a:xfrm>
            <a:off x="0" y="0"/>
            <a:ext cx="12192000" cy="105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durch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</a:t>
            </a:r>
            <a:endParaRPr lang="en-US" dirty="0"/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9"/>
            </p:custDataLst>
          </p:nvPr>
        </p:nvSpPr>
        <p:spPr bwMode="auto">
          <a:xfrm>
            <a:off x="626736" y="1412875"/>
            <a:ext cx="8204689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7" name="cdtTextBox 12 Id17"/>
          <p:cNvSpPr txBox="1"/>
          <p:nvPr>
            <p:custDataLst>
              <p:tags r:id="rId10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de-DE" sz="999" noProof="0" dirty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11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 dirty="0">
                <a:solidFill>
                  <a:srgbClr val="000000"/>
                </a:solidFill>
              </a:rPr>
              <a:t>Page </a:t>
            </a:r>
            <a:fld id="{A91152E7-2A7A-4A4F-BBB2-50141D49E342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 dirty="0">
              <a:solidFill>
                <a:srgbClr val="000000"/>
              </a:solidFill>
            </a:endParaRPr>
          </a:p>
        </p:txBody>
      </p:sp>
      <p:cxnSp>
        <p:nvCxnSpPr>
          <p:cNvPr id="7" name="cdtMasterTags_CL1 Id7"/>
          <p:cNvCxnSpPr/>
          <p:nvPr userDrawn="1">
            <p:custDataLst>
              <p:tags r:id="rId1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dtMasterTags_CL2 Id9"/>
          <p:cNvCxnSpPr/>
          <p:nvPr userDrawn="1">
            <p:custDataLst>
              <p:tags r:id="rId1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dtMasterTags_CL3 Id11"/>
          <p:cNvCxnSpPr/>
          <p:nvPr userDrawn="1">
            <p:custDataLst>
              <p:tags r:id="rId1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dtMasterTags_CL4 Id12"/>
          <p:cNvCxnSpPr/>
          <p:nvPr userDrawn="1">
            <p:custDataLst>
              <p:tags r:id="rId1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dtMasterTags_CL5 Id13"/>
          <p:cNvCxnSpPr/>
          <p:nvPr userDrawn="1">
            <p:custDataLst>
              <p:tags r:id="rId1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dtMasterTags_CL6 Id14"/>
          <p:cNvCxnSpPr/>
          <p:nvPr userDrawn="1">
            <p:custDataLst>
              <p:tags r:id="rId1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 userDrawn="1">
            <p:custDataLst>
              <p:tags r:id="rId1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 userDrawn="1">
            <p:custDataLst>
              <p:tags r:id="rId1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 userDrawn="1">
            <p:custDataLst>
              <p:tags r:id="rId2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 userDrawn="1">
            <p:custDataLst>
              <p:tags r:id="rId2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 userDrawn="1">
            <p:custDataLst>
              <p:tags r:id="rId2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 userDrawn="1">
            <p:custDataLst>
              <p:tags r:id="rId2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 userDrawn="1">
            <p:custDataLst>
              <p:tags r:id="rId2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 userDrawn="1">
            <p:custDataLst>
              <p:tags r:id="rId2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 userDrawn="1">
            <p:custDataLst>
              <p:tags r:id="rId2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 userDrawn="1">
            <p:custDataLst>
              <p:tags r:id="rId2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7">
            <a:extLst>
              <a:ext uri="{FF2B5EF4-FFF2-40B4-BE49-F238E27FC236}">
                <a16:creationId xmlns:a16="http://schemas.microsoft.com/office/drawing/2014/main" id="{A2C1A3D2-EFA7-47CD-924A-BD5D92F4D4CE}"/>
              </a:ext>
            </a:extLst>
          </p:cNvPr>
          <p:cNvSpPr/>
          <p:nvPr userDrawn="1"/>
        </p:nvSpPr>
        <p:spPr>
          <a:xfrm>
            <a:off x="-2" y="1034234"/>
            <a:ext cx="12192002" cy="48130"/>
          </a:xfrm>
          <a:prstGeom prst="rect">
            <a:avLst/>
          </a:prstGeom>
          <a:solidFill>
            <a:srgbClr val="212F3F"/>
          </a:solidFill>
          <a:ln w="9525" cap="flat" cmpd="sng" algn="ctr">
            <a:noFill/>
            <a:prstDash val="solid"/>
          </a:ln>
          <a:effectLst/>
        </p:spPr>
        <p:txBody>
          <a:bodyPr lIns="45707" tIns="22853" rIns="45707" bIns="22853" spcCol="0" rtlCol="0" anchor="ctr"/>
          <a:lstStyle/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pic>
        <p:nvPicPr>
          <p:cNvPr id="3" name="Picture 2" descr="Logo">
            <a:extLst>
              <a:ext uri="{FF2B5EF4-FFF2-40B4-BE49-F238E27FC236}">
                <a16:creationId xmlns:a16="http://schemas.microsoft.com/office/drawing/2014/main" id="{76D66EA2-D0BD-EF93-4B8C-7B0D6A0DC54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7739"/>
          <a:stretch/>
        </p:blipFill>
        <p:spPr bwMode="auto">
          <a:xfrm>
            <a:off x="10957637" y="163556"/>
            <a:ext cx="737923" cy="75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17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1999" b="1">
          <a:solidFill>
            <a:srgbClr val="212F3F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79298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58596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7894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7191" indent="-177711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220178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149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4120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1092" indent="-188819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edge-sdn.com/" TargetMode="Externa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14.png"/><Relationship Id="rId2" Type="http://schemas.openxmlformats.org/officeDocument/2006/relationships/video" Target="https://www.youtube.com/embed/_Ik87VqkWPA?feature=oembed" TargetMode="External"/><Relationship Id="rId1" Type="http://schemas.openxmlformats.org/officeDocument/2006/relationships/video" Target="https://www.youtube.com/embed/pG8YMv0wcfs?feature=oembed" TargetMode="External"/><Relationship Id="rId6" Type="http://schemas.openxmlformats.org/officeDocument/2006/relationships/image" Target="../media/image13.png"/><Relationship Id="rId11" Type="http://schemas.openxmlformats.org/officeDocument/2006/relationships/hyperlink" Target="https://youtu.be/_Ik87VqkWPA" TargetMode="External"/><Relationship Id="rId5" Type="http://schemas.openxmlformats.org/officeDocument/2006/relationships/image" Target="../media/image12.jpeg"/><Relationship Id="rId10" Type="http://schemas.openxmlformats.org/officeDocument/2006/relationships/hyperlink" Target="https://youtu.be/pG8YMv0wcfs" TargetMode="External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hyperlink" Target="https://youtu.be/CUpPGhMIGNo" TargetMode="External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jpeg"/><Relationship Id="rId2" Type="http://schemas.openxmlformats.org/officeDocument/2006/relationships/video" Target="https://www.youtube.com/embed/CUpPGhMIGNo?feature=oembed" TargetMode="External"/><Relationship Id="rId16" Type="http://schemas.openxmlformats.org/officeDocument/2006/relationships/image" Target="../media/image31.png"/><Relationship Id="rId1" Type="http://schemas.openxmlformats.org/officeDocument/2006/relationships/video" Target="https://www.youtube.com/embed/jnJkvBTp5qE?feature=oembed" TargetMode="Externa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hyperlink" Target="https://youtu.be/jnJkvBTp5qE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37.png"/><Relationship Id="rId11" Type="http://schemas.openxmlformats.org/officeDocument/2006/relationships/image" Target="../media/image42.svg"/><Relationship Id="rId5" Type="http://schemas.openxmlformats.org/officeDocument/2006/relationships/image" Target="../media/image36.sv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6.png"/><Relationship Id="rId5" Type="http://schemas.openxmlformats.org/officeDocument/2006/relationships/image" Target="../media/image55.png"/><Relationship Id="rId4" Type="http://schemas.openxmlformats.org/officeDocument/2006/relationships/image" Target="../media/image54.jpe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7" Type="http://schemas.openxmlformats.org/officeDocument/2006/relationships/hyperlink" Target="https://youtu.be/ahZoPjPCsdQ" TargetMode="External"/><Relationship Id="rId2" Type="http://schemas.openxmlformats.org/officeDocument/2006/relationships/video" Target="https://www.youtube.com/embed/1Zzb5-HETh0?feature=oembed" TargetMode="External"/><Relationship Id="rId1" Type="http://schemas.openxmlformats.org/officeDocument/2006/relationships/video" Target="https://www.youtube.com/embed/ahZoPjPCsdQ?feature=oembed" TargetMode="External"/><Relationship Id="rId6" Type="http://schemas.openxmlformats.org/officeDocument/2006/relationships/hyperlink" Target="https://youtu.be/1Zzb5-HETh0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5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edge-sdn.com/" TargetMode="Externa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/>
          </p:nvPr>
        </p:nvSpPr>
        <p:spPr>
          <a:xfrm>
            <a:off x="626760" y="5683145"/>
            <a:ext cx="6476040" cy="646560"/>
          </a:xfrm>
          <a:prstGeom prst="rect">
            <a:avLst/>
          </a:prstGeom>
          <a:solidFill>
            <a:srgbClr val="FFFFFF">
              <a:alpha val="85000"/>
            </a:srgbClr>
          </a:solidFill>
          <a:ln w="0">
            <a:noFill/>
          </a:ln>
        </p:spPr>
        <p:txBody>
          <a:bodyPr lIns="216000" tIns="90000" rIns="216000" bIns="4680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050" b="0" strike="noStrike" spc="-1" dirty="0">
                <a:solidFill>
                  <a:srgbClr val="000000"/>
                </a:solidFill>
                <a:latin typeface="Calibri Light"/>
                <a:hlinkClick r:id="rId2"/>
              </a:rPr>
              <a:t>https://www.stoorm5.com</a:t>
            </a:r>
          </a:p>
          <a:p>
            <a:pPr marL="0" indent="0" algn="r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050" b="0" strike="noStrike" spc="-1" dirty="0">
                <a:solidFill>
                  <a:srgbClr val="000000"/>
                </a:solidFill>
                <a:latin typeface="Calibri Light"/>
                <a:hlinkClick r:id="rId2"/>
              </a:rPr>
              <a:t>https://www.edge-sdn.com</a:t>
            </a:r>
            <a:endParaRPr lang="it-IT" sz="105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it-IT" sz="1050" b="0" strike="noStrike" spc="-1" dirty="0"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/>
          </p:nvPr>
        </p:nvSpPr>
        <p:spPr>
          <a:xfrm>
            <a:off x="626760" y="5683145"/>
            <a:ext cx="2338200" cy="323280"/>
          </a:xfrm>
          <a:prstGeom prst="rect">
            <a:avLst/>
          </a:prstGeom>
          <a:noFill/>
          <a:ln w="0">
            <a:noFill/>
          </a:ln>
        </p:spPr>
        <p:txBody>
          <a:bodyPr lIns="216000" tIns="90000" rIns="0" bIns="4680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050" b="0" strike="noStrike" spc="-1" dirty="0">
                <a:solidFill>
                  <a:srgbClr val="000000"/>
                </a:solidFill>
                <a:latin typeface="Calibri Light"/>
              </a:rPr>
              <a:t>Powered by</a:t>
            </a:r>
            <a:endParaRPr lang="it-IT" sz="1050" b="0" strike="noStrike" spc="-1" dirty="0">
              <a:latin typeface="Arial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538C373-76C5-4A4A-A432-9BA7822F68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22" y="6006425"/>
            <a:ext cx="1474735" cy="372645"/>
          </a:xfrm>
          <a:prstGeom prst="rect">
            <a:avLst/>
          </a:prstGeom>
        </p:spPr>
      </p:pic>
      <p:sp>
        <p:nvSpPr>
          <p:cNvPr id="8" name="Segnaposto contenuto 4">
            <a:extLst>
              <a:ext uri="{FF2B5EF4-FFF2-40B4-BE49-F238E27FC236}">
                <a16:creationId xmlns:a16="http://schemas.microsoft.com/office/drawing/2014/main" id="{69DF9076-33A7-417E-994E-75AD2E7C175E}"/>
              </a:ext>
            </a:extLst>
          </p:cNvPr>
          <p:cNvSpPr txBox="1">
            <a:spLocks/>
          </p:cNvSpPr>
          <p:nvPr/>
        </p:nvSpPr>
        <p:spPr>
          <a:xfrm>
            <a:off x="626760" y="2993277"/>
            <a:ext cx="5979345" cy="123238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None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179388" indent="-177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358775" indent="-177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538163" indent="-177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717550" indent="-177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207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16779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1351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5923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4472C4"/>
              </a:buClr>
              <a:buSzTx/>
              <a:buFont typeface="Arial" pitchFamily="34" charset="0"/>
              <a:buNone/>
              <a:tabLst/>
              <a:defRPr/>
            </a:pPr>
            <a:r>
              <a:rPr lang="it-IT" sz="28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Open Sans (Titoli)"/>
              </a:rPr>
              <a:t>Protezione continuità operativa del processo produttivo 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4472C4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Open Sans (Titoli)"/>
              <a:cs typeface="Arial" pitchFamily="34" charset="0"/>
            </a:endParaRPr>
          </a:p>
        </p:txBody>
      </p:sp>
      <p:pic>
        <p:nvPicPr>
          <p:cNvPr id="9" name="Picture 2" descr="Logo">
            <a:extLst>
              <a:ext uri="{FF2B5EF4-FFF2-40B4-BE49-F238E27FC236}">
                <a16:creationId xmlns:a16="http://schemas.microsoft.com/office/drawing/2014/main" id="{C2F16FE2-2CD5-47DA-B12A-C80F666C7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869" y="1291188"/>
            <a:ext cx="476250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08A6B5B7-C26B-D712-C8B7-405414160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259" y="4323273"/>
            <a:ext cx="1575719" cy="73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B57F2D-A021-4972-89DA-7544CED52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 (Titoli)"/>
                <a:ea typeface="Open Sans Light" panose="020B0306030504020204" pitchFamily="34" charset="0"/>
                <a:cs typeface="Open Sans Light" panose="020B0306030504020204" pitchFamily="34" charset="0"/>
              </a:rPr>
              <a:t>Goal</a:t>
            </a:r>
            <a:endParaRPr lang="it-IT" dirty="0">
              <a:latin typeface="Open Sans (Titoli)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Picture 2" descr="CORPORATE SUSTAINABILITY PLAN AND CSR POLICIES: ILIP SETS ITS COMMITMENT  OUT IN BLACK ON WHITE - ILIP S.r.l. Passion for Packaging">
            <a:extLst>
              <a:ext uri="{FF2B5EF4-FFF2-40B4-BE49-F238E27FC236}">
                <a16:creationId xmlns:a16="http://schemas.microsoft.com/office/drawing/2014/main" id="{B10DFB33-ECF9-4CBB-F0F1-E4CB7D9293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2" b="8018"/>
          <a:stretch/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59FA51-20B3-5EC9-701C-5A5C6D523BD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5371" b="50926"/>
          <a:stretch/>
        </p:blipFill>
        <p:spPr>
          <a:xfrm>
            <a:off x="44450" y="4965699"/>
            <a:ext cx="12192000" cy="16256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6F0456-FACB-E703-C41B-47E19FE7F46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195" b="76547"/>
          <a:stretch/>
        </p:blipFill>
        <p:spPr>
          <a:xfrm>
            <a:off x="0" y="381000"/>
            <a:ext cx="12192000" cy="10463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6AA864-C1DD-4960-B26E-35DC05B2CCB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125" t="52922" r="52500" b="14351"/>
          <a:stretch/>
        </p:blipFill>
        <p:spPr>
          <a:xfrm>
            <a:off x="304800" y="1990037"/>
            <a:ext cx="3850336" cy="2413000"/>
          </a:xfrm>
          <a:prstGeom prst="rect">
            <a:avLst/>
          </a:prstGeom>
        </p:spPr>
      </p:pic>
      <p:pic>
        <p:nvPicPr>
          <p:cNvPr id="7" name="Online Media 32" title="Edge SDN ILIP presentazione Marco Maggiani">
            <a:hlinkClick r:id="" action="ppaction://media"/>
            <a:extLst>
              <a:ext uri="{FF2B5EF4-FFF2-40B4-BE49-F238E27FC236}">
                <a16:creationId xmlns:a16="http://schemas.microsoft.com/office/drawing/2014/main" id="{694F56C7-6B70-9FEA-4F0F-645E00BC232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8974225" y="1746244"/>
            <a:ext cx="2160000" cy="1220400"/>
          </a:xfrm>
          <a:prstGeom prst="rect">
            <a:avLst/>
          </a:prstGeom>
        </p:spPr>
      </p:pic>
      <p:pic>
        <p:nvPicPr>
          <p:cNvPr id="8" name="Online Media 33" title="Edge SDN - Presentazione Graziano Odorici">
            <a:hlinkClick r:id="" action="ppaction://media"/>
            <a:extLst>
              <a:ext uri="{FF2B5EF4-FFF2-40B4-BE49-F238E27FC236}">
                <a16:creationId xmlns:a16="http://schemas.microsoft.com/office/drawing/2014/main" id="{4C3428EB-FCD5-96DE-BFFA-E208906BD1CA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9"/>
          <a:stretch>
            <a:fillRect/>
          </a:stretch>
        </p:blipFill>
        <p:spPr>
          <a:xfrm>
            <a:off x="8974225" y="3364300"/>
            <a:ext cx="2160000" cy="1220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772D679-5D7A-82C3-94DC-1D57880FE525}"/>
              </a:ext>
            </a:extLst>
          </p:cNvPr>
          <p:cNvSpPr txBox="1"/>
          <p:nvPr/>
        </p:nvSpPr>
        <p:spPr>
          <a:xfrm>
            <a:off x="9151257" y="2992271"/>
            <a:ext cx="16673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https://youtu.be/pG8YMv0wcfs</a:t>
            </a:r>
            <a:endParaRPr lang="it-IT" sz="8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E4DC62-8F54-A699-4C85-BE569BA9C0FF}"/>
              </a:ext>
            </a:extLst>
          </p:cNvPr>
          <p:cNvSpPr txBox="1"/>
          <p:nvPr/>
        </p:nvSpPr>
        <p:spPr>
          <a:xfrm>
            <a:off x="9151257" y="4610980"/>
            <a:ext cx="16818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dirty="0">
                <a:solidFill>
                  <a:schemeClr val="bg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https://youtu.be/_Ik87VqkWPA</a:t>
            </a:r>
            <a:endParaRPr lang="it-IT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08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B57F2D-A021-4972-89DA-7544CED52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 (Titoli)"/>
                <a:ea typeface="Open Sans Light" panose="020B0306030504020204" pitchFamily="34" charset="0"/>
                <a:cs typeface="Open Sans Light" panose="020B0306030504020204" pitchFamily="34" charset="0"/>
              </a:rPr>
              <a:t>Goal</a:t>
            </a:r>
            <a:endParaRPr lang="it-IT" dirty="0">
              <a:latin typeface="Open Sans (Titoli)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4" name="Immagine 15">
            <a:extLst>
              <a:ext uri="{FF2B5EF4-FFF2-40B4-BE49-F238E27FC236}">
                <a16:creationId xmlns:a16="http://schemas.microsoft.com/office/drawing/2014/main" id="{5B5298DF-EAB0-FB52-3B85-2C449747F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034" y="3204641"/>
            <a:ext cx="1521285" cy="152807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4">
            <a:extLst>
              <a:ext uri="{FF2B5EF4-FFF2-40B4-BE49-F238E27FC236}">
                <a16:creationId xmlns:a16="http://schemas.microsoft.com/office/drawing/2014/main" id="{E623C527-66C1-C022-2C69-33ED1709ED3A}"/>
              </a:ext>
            </a:extLst>
          </p:cNvPr>
          <p:cNvSpPr/>
          <p:nvPr/>
        </p:nvSpPr>
        <p:spPr>
          <a:xfrm>
            <a:off x="5250427" y="1062868"/>
            <a:ext cx="6956322" cy="5811622"/>
          </a:xfrm>
          <a:prstGeom prst="rect">
            <a:avLst/>
          </a:prstGeom>
          <a:solidFill>
            <a:srgbClr val="212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ＭＳ Ｐゴシック"/>
              <a:cs typeface="+mn-cs"/>
            </a:endParaRPr>
          </a:p>
        </p:txBody>
      </p:sp>
      <p:sp>
        <p:nvSpPr>
          <p:cNvPr id="20" name="TextBox 75">
            <a:extLst>
              <a:ext uri="{FF2B5EF4-FFF2-40B4-BE49-F238E27FC236}">
                <a16:creationId xmlns:a16="http://schemas.microsoft.com/office/drawing/2014/main" id="{E1B2B15B-5065-91D1-C4AF-FEED35B059D6}"/>
              </a:ext>
            </a:extLst>
          </p:cNvPr>
          <p:cNvSpPr txBox="1"/>
          <p:nvPr/>
        </p:nvSpPr>
        <p:spPr>
          <a:xfrm>
            <a:off x="6438203" y="1474273"/>
            <a:ext cx="5090120" cy="664779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Realizzare Security Zone e Conduit senza modificare la rete esistente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Open Sans Light" panose="020B0306030504020204" pitchFamily="34" charset="0"/>
              <a:cs typeface="Calibri Light"/>
            </a:endParaRPr>
          </a:p>
        </p:txBody>
      </p:sp>
      <p:sp>
        <p:nvSpPr>
          <p:cNvPr id="21" name="TextBox 76">
            <a:extLst>
              <a:ext uri="{FF2B5EF4-FFF2-40B4-BE49-F238E27FC236}">
                <a16:creationId xmlns:a16="http://schemas.microsoft.com/office/drawing/2014/main" id="{FD431FDC-389F-618A-CE4D-639AA6AA4B4E}"/>
              </a:ext>
            </a:extLst>
          </p:cNvPr>
          <p:cNvSpPr txBox="1"/>
          <p:nvPr/>
        </p:nvSpPr>
        <p:spPr>
          <a:xfrm>
            <a:off x="6438201" y="2314755"/>
            <a:ext cx="5090121" cy="941778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Indipendenza del reparto OT dal reparto IT, ovvero gestione diretta del reparto OT del sistema di protezione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Open Sans Light" panose="020B0306030504020204" pitchFamily="34" charset="0"/>
              <a:cs typeface="Calibri Light"/>
            </a:endParaRPr>
          </a:p>
        </p:txBody>
      </p:sp>
      <p:sp>
        <p:nvSpPr>
          <p:cNvPr id="22" name="TextBox 77">
            <a:extLst>
              <a:ext uri="{FF2B5EF4-FFF2-40B4-BE49-F238E27FC236}">
                <a16:creationId xmlns:a16="http://schemas.microsoft.com/office/drawing/2014/main" id="{F8FEE13A-0335-5181-31E1-746DA9B84D9B}"/>
              </a:ext>
            </a:extLst>
          </p:cNvPr>
          <p:cNvSpPr txBox="1"/>
          <p:nvPr/>
        </p:nvSpPr>
        <p:spPr>
          <a:xfrm>
            <a:off x="6438201" y="3375407"/>
            <a:ext cx="5090121" cy="664779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Massimo riuso della infrastruttura esistente, limitando appliance ad-hoc per sicurezza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Open Sans Light" panose="020B0306030504020204" pitchFamily="34" charset="0"/>
              <a:cs typeface="Calibri Light"/>
            </a:endParaRPr>
          </a:p>
        </p:txBody>
      </p:sp>
      <p:sp>
        <p:nvSpPr>
          <p:cNvPr id="23" name="TextBox 78">
            <a:extLst>
              <a:ext uri="{FF2B5EF4-FFF2-40B4-BE49-F238E27FC236}">
                <a16:creationId xmlns:a16="http://schemas.microsoft.com/office/drawing/2014/main" id="{17574F53-79D1-8C86-54C3-8579F30CC8A2}"/>
              </a:ext>
            </a:extLst>
          </p:cNvPr>
          <p:cNvSpPr txBox="1"/>
          <p:nvPr/>
        </p:nvSpPr>
        <p:spPr>
          <a:xfrm>
            <a:off x="6438203" y="5384088"/>
            <a:ext cx="5090120" cy="38778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Conformità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 rispetto normative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sicurezza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 </a:t>
            </a:r>
          </a:p>
        </p:txBody>
      </p:sp>
      <p:sp>
        <p:nvSpPr>
          <p:cNvPr id="24" name="AutoShape 29">
            <a:extLst>
              <a:ext uri="{FF2B5EF4-FFF2-40B4-BE49-F238E27FC236}">
                <a16:creationId xmlns:a16="http://schemas.microsoft.com/office/drawing/2014/main" id="{A0A9358F-F0F7-F845-28BB-06CEA35DA767}"/>
              </a:ext>
            </a:extLst>
          </p:cNvPr>
          <p:cNvSpPr>
            <a:spLocks noChangeAspect="1"/>
          </p:cNvSpPr>
          <p:nvPr/>
        </p:nvSpPr>
        <p:spPr bwMode="auto">
          <a:xfrm>
            <a:off x="6069812" y="1520562"/>
            <a:ext cx="359906" cy="360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marL="0" marR="0" lvl="0" indent="0" algn="l" defTabSz="91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800" b="0" i="0" u="none" strike="noStrike" kern="1200" cap="none" spc="0" normalizeH="0" baseline="0" noProof="0" dirty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Open Sans Light"/>
              <a:ea typeface="ＭＳ Ｐゴシック"/>
              <a:cs typeface="Gill Sans" charset="0"/>
              <a:sym typeface="Gill Sans" charset="0"/>
            </a:endParaRPr>
          </a:p>
        </p:txBody>
      </p:sp>
      <p:sp>
        <p:nvSpPr>
          <p:cNvPr id="25" name="AutoShape 82">
            <a:extLst>
              <a:ext uri="{FF2B5EF4-FFF2-40B4-BE49-F238E27FC236}">
                <a16:creationId xmlns:a16="http://schemas.microsoft.com/office/drawing/2014/main" id="{4B71B272-F0BF-2B52-4230-A234CAC2AF1E}"/>
              </a:ext>
            </a:extLst>
          </p:cNvPr>
          <p:cNvSpPr>
            <a:spLocks noChangeAspect="1"/>
          </p:cNvSpPr>
          <p:nvPr/>
        </p:nvSpPr>
        <p:spPr bwMode="auto">
          <a:xfrm>
            <a:off x="6049714" y="2456571"/>
            <a:ext cx="383951" cy="360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767" y="5419"/>
                </a:moveTo>
                <a:cubicBezTo>
                  <a:pt x="4051" y="5419"/>
                  <a:pt x="4271" y="5505"/>
                  <a:pt x="4428" y="5687"/>
                </a:cubicBezTo>
                <a:cubicBezTo>
                  <a:pt x="4586" y="5865"/>
                  <a:pt x="4701" y="6078"/>
                  <a:pt x="4766" y="6326"/>
                </a:cubicBezTo>
                <a:cubicBezTo>
                  <a:pt x="4835" y="6574"/>
                  <a:pt x="4879" y="6836"/>
                  <a:pt x="4893" y="7106"/>
                </a:cubicBezTo>
                <a:cubicBezTo>
                  <a:pt x="4910" y="7377"/>
                  <a:pt x="4917" y="7596"/>
                  <a:pt x="4917" y="7760"/>
                </a:cubicBezTo>
                <a:lnTo>
                  <a:pt x="4917" y="9856"/>
                </a:lnTo>
                <a:cubicBezTo>
                  <a:pt x="4809" y="9928"/>
                  <a:pt x="4720" y="10015"/>
                  <a:pt x="4646" y="10110"/>
                </a:cubicBezTo>
                <a:cubicBezTo>
                  <a:pt x="4574" y="10208"/>
                  <a:pt x="4468" y="10257"/>
                  <a:pt x="4329" y="10257"/>
                </a:cubicBezTo>
                <a:lnTo>
                  <a:pt x="561" y="10257"/>
                </a:lnTo>
                <a:cubicBezTo>
                  <a:pt x="439" y="10257"/>
                  <a:pt x="338" y="10208"/>
                  <a:pt x="256" y="10110"/>
                </a:cubicBezTo>
                <a:cubicBezTo>
                  <a:pt x="177" y="10015"/>
                  <a:pt x="93" y="9928"/>
                  <a:pt x="0" y="9856"/>
                </a:cubicBezTo>
                <a:lnTo>
                  <a:pt x="0" y="7760"/>
                </a:lnTo>
                <a:cubicBezTo>
                  <a:pt x="0" y="7596"/>
                  <a:pt x="4" y="7377"/>
                  <a:pt x="12" y="7106"/>
                </a:cubicBezTo>
                <a:cubicBezTo>
                  <a:pt x="19" y="6836"/>
                  <a:pt x="57" y="6574"/>
                  <a:pt x="124" y="6326"/>
                </a:cubicBezTo>
                <a:cubicBezTo>
                  <a:pt x="196" y="6078"/>
                  <a:pt x="309" y="5865"/>
                  <a:pt x="465" y="5687"/>
                </a:cubicBezTo>
                <a:cubicBezTo>
                  <a:pt x="624" y="5508"/>
                  <a:pt x="842" y="5419"/>
                  <a:pt x="1123" y="5419"/>
                </a:cubicBezTo>
                <a:cubicBezTo>
                  <a:pt x="782" y="5151"/>
                  <a:pt x="508" y="4803"/>
                  <a:pt x="304" y="4377"/>
                </a:cubicBezTo>
                <a:cubicBezTo>
                  <a:pt x="103" y="3950"/>
                  <a:pt x="0" y="3469"/>
                  <a:pt x="0" y="2937"/>
                </a:cubicBezTo>
                <a:cubicBezTo>
                  <a:pt x="0" y="2539"/>
                  <a:pt x="64" y="2162"/>
                  <a:pt x="189" y="1805"/>
                </a:cubicBezTo>
                <a:cubicBezTo>
                  <a:pt x="316" y="1448"/>
                  <a:pt x="491" y="1134"/>
                  <a:pt x="717" y="861"/>
                </a:cubicBezTo>
                <a:cubicBezTo>
                  <a:pt x="943" y="590"/>
                  <a:pt x="1207" y="380"/>
                  <a:pt x="1504" y="227"/>
                </a:cubicBezTo>
                <a:cubicBezTo>
                  <a:pt x="1804" y="77"/>
                  <a:pt x="2119" y="0"/>
                  <a:pt x="2445" y="0"/>
                </a:cubicBezTo>
                <a:cubicBezTo>
                  <a:pt x="2793" y="0"/>
                  <a:pt x="3115" y="77"/>
                  <a:pt x="3412" y="227"/>
                </a:cubicBezTo>
                <a:cubicBezTo>
                  <a:pt x="3712" y="380"/>
                  <a:pt x="3969" y="590"/>
                  <a:pt x="4188" y="861"/>
                </a:cubicBezTo>
                <a:cubicBezTo>
                  <a:pt x="4406" y="1134"/>
                  <a:pt x="4584" y="1448"/>
                  <a:pt x="4716" y="1805"/>
                </a:cubicBezTo>
                <a:cubicBezTo>
                  <a:pt x="4850" y="2162"/>
                  <a:pt x="4917" y="2539"/>
                  <a:pt x="4917" y="2937"/>
                </a:cubicBezTo>
                <a:cubicBezTo>
                  <a:pt x="4917" y="3458"/>
                  <a:pt x="4814" y="3939"/>
                  <a:pt x="4603" y="4371"/>
                </a:cubicBezTo>
                <a:cubicBezTo>
                  <a:pt x="4392" y="4800"/>
                  <a:pt x="4115" y="5151"/>
                  <a:pt x="3767" y="5419"/>
                </a:cubicBezTo>
                <a:moveTo>
                  <a:pt x="18165" y="12062"/>
                </a:moveTo>
                <a:cubicBezTo>
                  <a:pt x="18672" y="12604"/>
                  <a:pt x="19070" y="13142"/>
                  <a:pt x="19356" y="13669"/>
                </a:cubicBezTo>
                <a:cubicBezTo>
                  <a:pt x="19641" y="14196"/>
                  <a:pt x="19788" y="14801"/>
                  <a:pt x="19788" y="15480"/>
                </a:cubicBezTo>
                <a:lnTo>
                  <a:pt x="19788" y="20816"/>
                </a:lnTo>
                <a:cubicBezTo>
                  <a:pt x="19694" y="20868"/>
                  <a:pt x="19620" y="20931"/>
                  <a:pt x="19557" y="20995"/>
                </a:cubicBezTo>
                <a:cubicBezTo>
                  <a:pt x="19497" y="21061"/>
                  <a:pt x="19425" y="21122"/>
                  <a:pt x="19344" y="21191"/>
                </a:cubicBezTo>
                <a:cubicBezTo>
                  <a:pt x="19262" y="21251"/>
                  <a:pt x="19173" y="21317"/>
                  <a:pt x="19075" y="21386"/>
                </a:cubicBezTo>
                <a:cubicBezTo>
                  <a:pt x="18976" y="21455"/>
                  <a:pt x="18835" y="21528"/>
                  <a:pt x="18662" y="21599"/>
                </a:cubicBezTo>
                <a:lnTo>
                  <a:pt x="2942" y="21599"/>
                </a:lnTo>
                <a:cubicBezTo>
                  <a:pt x="2675" y="21599"/>
                  <a:pt x="2467" y="21499"/>
                  <a:pt x="2318" y="21291"/>
                </a:cubicBezTo>
                <a:cubicBezTo>
                  <a:pt x="2167" y="21081"/>
                  <a:pt x="2003" y="20926"/>
                  <a:pt x="1819" y="20816"/>
                </a:cubicBezTo>
                <a:lnTo>
                  <a:pt x="1819" y="15480"/>
                </a:lnTo>
                <a:cubicBezTo>
                  <a:pt x="1819" y="14763"/>
                  <a:pt x="1989" y="14127"/>
                  <a:pt x="2335" y="13571"/>
                </a:cubicBezTo>
                <a:cubicBezTo>
                  <a:pt x="2678" y="13018"/>
                  <a:pt x="3052" y="12511"/>
                  <a:pt x="3460" y="12062"/>
                </a:cubicBezTo>
                <a:cubicBezTo>
                  <a:pt x="3535" y="11970"/>
                  <a:pt x="3633" y="11869"/>
                  <a:pt x="3753" y="11766"/>
                </a:cubicBezTo>
                <a:cubicBezTo>
                  <a:pt x="3873" y="11659"/>
                  <a:pt x="4000" y="11590"/>
                  <a:pt x="4137" y="11553"/>
                </a:cubicBezTo>
                <a:cubicBezTo>
                  <a:pt x="4276" y="11495"/>
                  <a:pt x="4432" y="11466"/>
                  <a:pt x="4610" y="11455"/>
                </a:cubicBezTo>
                <a:cubicBezTo>
                  <a:pt x="4785" y="11446"/>
                  <a:pt x="4956" y="11423"/>
                  <a:pt x="5126" y="11388"/>
                </a:cubicBezTo>
                <a:cubicBezTo>
                  <a:pt x="5594" y="11299"/>
                  <a:pt x="6091" y="11210"/>
                  <a:pt x="6621" y="11121"/>
                </a:cubicBezTo>
                <a:cubicBezTo>
                  <a:pt x="7149" y="11034"/>
                  <a:pt x="7665" y="10945"/>
                  <a:pt x="8172" y="10853"/>
                </a:cubicBezTo>
                <a:cubicBezTo>
                  <a:pt x="7483" y="10326"/>
                  <a:pt x="6928" y="9632"/>
                  <a:pt x="6513" y="8762"/>
                </a:cubicBezTo>
                <a:cubicBezTo>
                  <a:pt x="6093" y="7896"/>
                  <a:pt x="5884" y="6940"/>
                  <a:pt x="5884" y="5903"/>
                </a:cubicBezTo>
                <a:cubicBezTo>
                  <a:pt x="5884" y="5097"/>
                  <a:pt x="6016" y="4331"/>
                  <a:pt x="6275" y="3608"/>
                </a:cubicBezTo>
                <a:cubicBezTo>
                  <a:pt x="6535" y="2885"/>
                  <a:pt x="6887" y="2260"/>
                  <a:pt x="7331" y="1733"/>
                </a:cubicBezTo>
                <a:cubicBezTo>
                  <a:pt x="7778" y="1203"/>
                  <a:pt x="8299" y="786"/>
                  <a:pt x="8894" y="472"/>
                </a:cubicBezTo>
                <a:cubicBezTo>
                  <a:pt x="9494" y="158"/>
                  <a:pt x="10125" y="3"/>
                  <a:pt x="10802" y="3"/>
                </a:cubicBezTo>
                <a:cubicBezTo>
                  <a:pt x="11476" y="3"/>
                  <a:pt x="12112" y="158"/>
                  <a:pt x="12710" y="472"/>
                </a:cubicBezTo>
                <a:cubicBezTo>
                  <a:pt x="13307" y="786"/>
                  <a:pt x="13826" y="1203"/>
                  <a:pt x="14272" y="1733"/>
                </a:cubicBezTo>
                <a:cubicBezTo>
                  <a:pt x="14716" y="2260"/>
                  <a:pt x="15067" y="2885"/>
                  <a:pt x="15328" y="3608"/>
                </a:cubicBezTo>
                <a:cubicBezTo>
                  <a:pt x="15590" y="4331"/>
                  <a:pt x="15719" y="5097"/>
                  <a:pt x="15719" y="5903"/>
                </a:cubicBezTo>
                <a:cubicBezTo>
                  <a:pt x="15719" y="6939"/>
                  <a:pt x="15513" y="7890"/>
                  <a:pt x="15100" y="8757"/>
                </a:cubicBezTo>
                <a:cubicBezTo>
                  <a:pt x="14685" y="9620"/>
                  <a:pt x="14128" y="10320"/>
                  <a:pt x="13432" y="10853"/>
                </a:cubicBezTo>
                <a:cubicBezTo>
                  <a:pt x="13936" y="10945"/>
                  <a:pt x="14452" y="11031"/>
                  <a:pt x="14978" y="11115"/>
                </a:cubicBezTo>
                <a:cubicBezTo>
                  <a:pt x="15504" y="11198"/>
                  <a:pt x="16005" y="11288"/>
                  <a:pt x="16478" y="11388"/>
                </a:cubicBezTo>
                <a:cubicBezTo>
                  <a:pt x="16653" y="11426"/>
                  <a:pt x="16826" y="11449"/>
                  <a:pt x="16994" y="11455"/>
                </a:cubicBezTo>
                <a:cubicBezTo>
                  <a:pt x="17162" y="11466"/>
                  <a:pt x="17323" y="11495"/>
                  <a:pt x="17467" y="11553"/>
                </a:cubicBezTo>
                <a:cubicBezTo>
                  <a:pt x="17603" y="11590"/>
                  <a:pt x="17731" y="11659"/>
                  <a:pt x="17851" y="11766"/>
                </a:cubicBezTo>
                <a:cubicBezTo>
                  <a:pt x="17966" y="11869"/>
                  <a:pt x="18074" y="11970"/>
                  <a:pt x="18165" y="12062"/>
                </a:cubicBezTo>
                <a:moveTo>
                  <a:pt x="20474" y="5419"/>
                </a:moveTo>
                <a:cubicBezTo>
                  <a:pt x="20757" y="5419"/>
                  <a:pt x="20973" y="5505"/>
                  <a:pt x="21124" y="5687"/>
                </a:cubicBezTo>
                <a:cubicBezTo>
                  <a:pt x="21271" y="5865"/>
                  <a:pt x="21381" y="6078"/>
                  <a:pt x="21448" y="6326"/>
                </a:cubicBezTo>
                <a:cubicBezTo>
                  <a:pt x="21520" y="6574"/>
                  <a:pt x="21561" y="6836"/>
                  <a:pt x="21576" y="7106"/>
                </a:cubicBezTo>
                <a:cubicBezTo>
                  <a:pt x="21592" y="7377"/>
                  <a:pt x="21599" y="7596"/>
                  <a:pt x="21599" y="7760"/>
                </a:cubicBezTo>
                <a:lnTo>
                  <a:pt x="21599" y="9856"/>
                </a:lnTo>
                <a:cubicBezTo>
                  <a:pt x="21508" y="9928"/>
                  <a:pt x="21422" y="10015"/>
                  <a:pt x="21340" y="10110"/>
                </a:cubicBezTo>
                <a:cubicBezTo>
                  <a:pt x="21261" y="10208"/>
                  <a:pt x="21158" y="10257"/>
                  <a:pt x="21036" y="10257"/>
                </a:cubicBezTo>
                <a:lnTo>
                  <a:pt x="17268" y="10257"/>
                </a:lnTo>
                <a:cubicBezTo>
                  <a:pt x="17131" y="10257"/>
                  <a:pt x="17023" y="10208"/>
                  <a:pt x="16953" y="10110"/>
                </a:cubicBezTo>
                <a:cubicBezTo>
                  <a:pt x="16879" y="10015"/>
                  <a:pt x="16790" y="9928"/>
                  <a:pt x="16682" y="9856"/>
                </a:cubicBezTo>
                <a:lnTo>
                  <a:pt x="16682" y="7760"/>
                </a:lnTo>
                <a:cubicBezTo>
                  <a:pt x="16682" y="7596"/>
                  <a:pt x="16692" y="7377"/>
                  <a:pt x="16706" y="7106"/>
                </a:cubicBezTo>
                <a:cubicBezTo>
                  <a:pt x="16720" y="6836"/>
                  <a:pt x="16766" y="6574"/>
                  <a:pt x="16836" y="6326"/>
                </a:cubicBezTo>
                <a:cubicBezTo>
                  <a:pt x="16912" y="6078"/>
                  <a:pt x="17023" y="5865"/>
                  <a:pt x="17183" y="5687"/>
                </a:cubicBezTo>
                <a:cubicBezTo>
                  <a:pt x="17337" y="5508"/>
                  <a:pt x="17556" y="5419"/>
                  <a:pt x="17829" y="5419"/>
                </a:cubicBezTo>
                <a:cubicBezTo>
                  <a:pt x="17488" y="5151"/>
                  <a:pt x="17210" y="4803"/>
                  <a:pt x="16999" y="4377"/>
                </a:cubicBezTo>
                <a:cubicBezTo>
                  <a:pt x="16788" y="3950"/>
                  <a:pt x="16682" y="3469"/>
                  <a:pt x="16682" y="2937"/>
                </a:cubicBezTo>
                <a:cubicBezTo>
                  <a:pt x="16682" y="2539"/>
                  <a:pt x="16744" y="2162"/>
                  <a:pt x="16872" y="1805"/>
                </a:cubicBezTo>
                <a:cubicBezTo>
                  <a:pt x="16999" y="1448"/>
                  <a:pt x="17174" y="1134"/>
                  <a:pt x="17400" y="861"/>
                </a:cubicBezTo>
                <a:cubicBezTo>
                  <a:pt x="17625" y="590"/>
                  <a:pt x="17889" y="380"/>
                  <a:pt x="18187" y="227"/>
                </a:cubicBezTo>
                <a:cubicBezTo>
                  <a:pt x="18487" y="77"/>
                  <a:pt x="18808" y="0"/>
                  <a:pt x="19152" y="0"/>
                </a:cubicBezTo>
                <a:cubicBezTo>
                  <a:pt x="19480" y="0"/>
                  <a:pt x="19795" y="77"/>
                  <a:pt x="20095" y="227"/>
                </a:cubicBezTo>
                <a:cubicBezTo>
                  <a:pt x="20395" y="380"/>
                  <a:pt x="20656" y="590"/>
                  <a:pt x="20882" y="861"/>
                </a:cubicBezTo>
                <a:cubicBezTo>
                  <a:pt x="21108" y="1134"/>
                  <a:pt x="21285" y="1448"/>
                  <a:pt x="21412" y="1805"/>
                </a:cubicBezTo>
                <a:cubicBezTo>
                  <a:pt x="21537" y="2162"/>
                  <a:pt x="21599" y="2539"/>
                  <a:pt x="21599" y="2937"/>
                </a:cubicBezTo>
                <a:cubicBezTo>
                  <a:pt x="21599" y="3458"/>
                  <a:pt x="21499" y="3939"/>
                  <a:pt x="21295" y="4371"/>
                </a:cubicBezTo>
                <a:cubicBezTo>
                  <a:pt x="21093" y="4800"/>
                  <a:pt x="20820" y="5151"/>
                  <a:pt x="20474" y="541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marL="0" marR="0" lvl="0" indent="0" algn="l" defTabSz="91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800" b="0" i="0" u="none" strike="noStrike" kern="1200" cap="none" spc="0" normalizeH="0" baseline="0" noProof="0" dirty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Open Sans Light"/>
              <a:ea typeface="ＭＳ Ｐゴシック"/>
              <a:cs typeface="Gill Sans" charset="0"/>
              <a:sym typeface="Gill Sans" charset="0"/>
            </a:endParaRPr>
          </a:p>
        </p:txBody>
      </p:sp>
      <p:sp>
        <p:nvSpPr>
          <p:cNvPr id="26" name="AutoShape 22">
            <a:extLst>
              <a:ext uri="{FF2B5EF4-FFF2-40B4-BE49-F238E27FC236}">
                <a16:creationId xmlns:a16="http://schemas.microsoft.com/office/drawing/2014/main" id="{33B74370-07E2-821E-B4BB-1ECCD0A8376E}"/>
              </a:ext>
            </a:extLst>
          </p:cNvPr>
          <p:cNvSpPr>
            <a:spLocks noChangeAspect="1"/>
          </p:cNvSpPr>
          <p:nvPr/>
        </p:nvSpPr>
        <p:spPr bwMode="auto">
          <a:xfrm>
            <a:off x="6093331" y="3380929"/>
            <a:ext cx="350446" cy="360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547" y="12500"/>
                </a:moveTo>
                <a:cubicBezTo>
                  <a:pt x="17868" y="12791"/>
                  <a:pt x="18218" y="13020"/>
                  <a:pt x="18600" y="13190"/>
                </a:cubicBezTo>
                <a:cubicBezTo>
                  <a:pt x="18985" y="13358"/>
                  <a:pt x="19386" y="13455"/>
                  <a:pt x="19810" y="13469"/>
                </a:cubicBezTo>
                <a:lnTo>
                  <a:pt x="19810" y="17282"/>
                </a:lnTo>
                <a:cubicBezTo>
                  <a:pt x="19810" y="17869"/>
                  <a:pt x="19712" y="18427"/>
                  <a:pt x="19516" y="18950"/>
                </a:cubicBezTo>
                <a:cubicBezTo>
                  <a:pt x="19320" y="19467"/>
                  <a:pt x="19058" y="19925"/>
                  <a:pt x="18730" y="20319"/>
                </a:cubicBezTo>
                <a:cubicBezTo>
                  <a:pt x="18402" y="20712"/>
                  <a:pt x="18022" y="21024"/>
                  <a:pt x="17594" y="21256"/>
                </a:cubicBezTo>
                <a:cubicBezTo>
                  <a:pt x="17163" y="21485"/>
                  <a:pt x="16698" y="21599"/>
                  <a:pt x="16198" y="21599"/>
                </a:cubicBezTo>
                <a:lnTo>
                  <a:pt x="3596" y="21599"/>
                </a:lnTo>
                <a:cubicBezTo>
                  <a:pt x="3107" y="21599"/>
                  <a:pt x="2639" y="21485"/>
                  <a:pt x="2198" y="21256"/>
                </a:cubicBezTo>
                <a:cubicBezTo>
                  <a:pt x="1757" y="21024"/>
                  <a:pt x="1376" y="20710"/>
                  <a:pt x="1055" y="20319"/>
                </a:cubicBezTo>
                <a:cubicBezTo>
                  <a:pt x="734" y="19925"/>
                  <a:pt x="479" y="19467"/>
                  <a:pt x="286" y="18950"/>
                </a:cubicBezTo>
                <a:cubicBezTo>
                  <a:pt x="95" y="18427"/>
                  <a:pt x="0" y="17869"/>
                  <a:pt x="0" y="17282"/>
                </a:cubicBezTo>
                <a:lnTo>
                  <a:pt x="0" y="4317"/>
                </a:lnTo>
                <a:cubicBezTo>
                  <a:pt x="0" y="3727"/>
                  <a:pt x="95" y="3169"/>
                  <a:pt x="286" y="2637"/>
                </a:cubicBezTo>
                <a:cubicBezTo>
                  <a:pt x="479" y="2105"/>
                  <a:pt x="734" y="1650"/>
                  <a:pt x="1055" y="1265"/>
                </a:cubicBezTo>
                <a:cubicBezTo>
                  <a:pt x="1376" y="881"/>
                  <a:pt x="1757" y="575"/>
                  <a:pt x="2198" y="346"/>
                </a:cubicBezTo>
                <a:cubicBezTo>
                  <a:pt x="2639" y="114"/>
                  <a:pt x="3107" y="0"/>
                  <a:pt x="3596" y="0"/>
                </a:cubicBezTo>
                <a:lnTo>
                  <a:pt x="10420" y="0"/>
                </a:lnTo>
                <a:cubicBezTo>
                  <a:pt x="10403" y="132"/>
                  <a:pt x="10388" y="261"/>
                  <a:pt x="10373" y="387"/>
                </a:cubicBezTo>
                <a:cubicBezTo>
                  <a:pt x="10356" y="514"/>
                  <a:pt x="10349" y="652"/>
                  <a:pt x="10349" y="801"/>
                </a:cubicBezTo>
                <a:lnTo>
                  <a:pt x="10349" y="2041"/>
                </a:lnTo>
                <a:cubicBezTo>
                  <a:pt x="10349" y="2255"/>
                  <a:pt x="10373" y="2478"/>
                  <a:pt x="10420" y="2713"/>
                </a:cubicBezTo>
                <a:lnTo>
                  <a:pt x="3596" y="2713"/>
                </a:lnTo>
                <a:cubicBezTo>
                  <a:pt x="3231" y="2713"/>
                  <a:pt x="2916" y="2872"/>
                  <a:pt x="2654" y="3183"/>
                </a:cubicBezTo>
                <a:cubicBezTo>
                  <a:pt x="2392" y="3501"/>
                  <a:pt x="2262" y="3877"/>
                  <a:pt x="2262" y="4317"/>
                </a:cubicBezTo>
                <a:lnTo>
                  <a:pt x="2262" y="17282"/>
                </a:lnTo>
                <a:cubicBezTo>
                  <a:pt x="2262" y="17722"/>
                  <a:pt x="2392" y="18101"/>
                  <a:pt x="2654" y="18413"/>
                </a:cubicBezTo>
                <a:cubicBezTo>
                  <a:pt x="2916" y="18727"/>
                  <a:pt x="3231" y="18886"/>
                  <a:pt x="3596" y="18886"/>
                </a:cubicBezTo>
                <a:lnTo>
                  <a:pt x="16198" y="18886"/>
                </a:lnTo>
                <a:cubicBezTo>
                  <a:pt x="16566" y="18886"/>
                  <a:pt x="16881" y="18727"/>
                  <a:pt x="17148" y="18413"/>
                </a:cubicBezTo>
                <a:cubicBezTo>
                  <a:pt x="17413" y="18101"/>
                  <a:pt x="17547" y="17722"/>
                  <a:pt x="17547" y="17282"/>
                </a:cubicBezTo>
                <a:lnTo>
                  <a:pt x="17547" y="12500"/>
                </a:lnTo>
                <a:close/>
                <a:moveTo>
                  <a:pt x="21599" y="2011"/>
                </a:moveTo>
                <a:lnTo>
                  <a:pt x="21599" y="8902"/>
                </a:lnTo>
                <a:cubicBezTo>
                  <a:pt x="21599" y="9137"/>
                  <a:pt x="21531" y="9331"/>
                  <a:pt x="21394" y="9492"/>
                </a:cubicBezTo>
                <a:cubicBezTo>
                  <a:pt x="21257" y="9651"/>
                  <a:pt x="21102" y="9722"/>
                  <a:pt x="20931" y="9701"/>
                </a:cubicBezTo>
                <a:lnTo>
                  <a:pt x="19922" y="9701"/>
                </a:lnTo>
                <a:cubicBezTo>
                  <a:pt x="19726" y="9701"/>
                  <a:pt x="19565" y="9625"/>
                  <a:pt x="19438" y="9472"/>
                </a:cubicBezTo>
                <a:cubicBezTo>
                  <a:pt x="19308" y="9316"/>
                  <a:pt x="19244" y="9125"/>
                  <a:pt x="19244" y="8902"/>
                </a:cubicBezTo>
                <a:lnTo>
                  <a:pt x="19244" y="5134"/>
                </a:lnTo>
                <a:lnTo>
                  <a:pt x="10195" y="15960"/>
                </a:lnTo>
                <a:cubicBezTo>
                  <a:pt x="10070" y="16110"/>
                  <a:pt x="9911" y="16183"/>
                  <a:pt x="9720" y="16183"/>
                </a:cubicBezTo>
                <a:cubicBezTo>
                  <a:pt x="9529" y="16183"/>
                  <a:pt x="9365" y="16113"/>
                  <a:pt x="9233" y="15960"/>
                </a:cubicBezTo>
                <a:lnTo>
                  <a:pt x="8307" y="14835"/>
                </a:lnTo>
                <a:cubicBezTo>
                  <a:pt x="8182" y="14682"/>
                  <a:pt x="8118" y="14492"/>
                  <a:pt x="8114" y="14259"/>
                </a:cubicBezTo>
                <a:cubicBezTo>
                  <a:pt x="8111" y="14025"/>
                  <a:pt x="8175" y="13831"/>
                  <a:pt x="8307" y="13684"/>
                </a:cubicBezTo>
                <a:lnTo>
                  <a:pt x="17332" y="2825"/>
                </a:lnTo>
                <a:lnTo>
                  <a:pt x="14181" y="2825"/>
                </a:lnTo>
                <a:cubicBezTo>
                  <a:pt x="13985" y="2825"/>
                  <a:pt x="13823" y="2749"/>
                  <a:pt x="13698" y="2593"/>
                </a:cubicBezTo>
                <a:cubicBezTo>
                  <a:pt x="13574" y="2440"/>
                  <a:pt x="13512" y="2246"/>
                  <a:pt x="13512" y="2011"/>
                </a:cubicBezTo>
                <a:lnTo>
                  <a:pt x="13512" y="801"/>
                </a:lnTo>
                <a:cubicBezTo>
                  <a:pt x="13495" y="587"/>
                  <a:pt x="13556" y="399"/>
                  <a:pt x="13694" y="237"/>
                </a:cubicBezTo>
                <a:cubicBezTo>
                  <a:pt x="13831" y="82"/>
                  <a:pt x="13992" y="0"/>
                  <a:pt x="14181" y="0"/>
                </a:cubicBezTo>
                <a:lnTo>
                  <a:pt x="20931" y="0"/>
                </a:lnTo>
                <a:cubicBezTo>
                  <a:pt x="21110" y="0"/>
                  <a:pt x="21267" y="82"/>
                  <a:pt x="21399" y="246"/>
                </a:cubicBezTo>
                <a:cubicBezTo>
                  <a:pt x="21533" y="411"/>
                  <a:pt x="21599" y="599"/>
                  <a:pt x="21599" y="801"/>
                </a:cubicBezTo>
                <a:lnTo>
                  <a:pt x="21599" y="20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marL="0" marR="0" lvl="0" indent="0" algn="l" defTabSz="91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800" b="0" i="0" u="none" strike="noStrike" kern="1200" cap="none" spc="0" normalizeH="0" baseline="0" noProof="0" dirty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Open Sans Light"/>
              <a:ea typeface="ＭＳ Ｐゴシック"/>
              <a:cs typeface="Gill Sans" charset="0"/>
              <a:sym typeface="Gill Sans" charset="0"/>
            </a:endParaRPr>
          </a:p>
        </p:txBody>
      </p:sp>
      <p:sp>
        <p:nvSpPr>
          <p:cNvPr id="27" name="Freeform 298">
            <a:extLst>
              <a:ext uri="{FF2B5EF4-FFF2-40B4-BE49-F238E27FC236}">
                <a16:creationId xmlns:a16="http://schemas.microsoft.com/office/drawing/2014/main" id="{80B9D854-E25B-B5B4-95AE-7EE21647C0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78296" y="5450792"/>
            <a:ext cx="359906" cy="360000"/>
          </a:xfrm>
          <a:custGeom>
            <a:avLst/>
            <a:gdLst>
              <a:gd name="T0" fmla="*/ 852 w 1606"/>
              <a:gd name="T1" fmla="*/ 0 h 1607"/>
              <a:gd name="T2" fmla="*/ 0 w 1606"/>
              <a:gd name="T3" fmla="*/ 753 h 1607"/>
              <a:gd name="T4" fmla="*/ 752 w 1606"/>
              <a:gd name="T5" fmla="*/ 1606 h 1607"/>
              <a:gd name="T6" fmla="*/ 1605 w 1606"/>
              <a:gd name="T7" fmla="*/ 853 h 1607"/>
              <a:gd name="T8" fmla="*/ 501 w 1606"/>
              <a:gd name="T9" fmla="*/ 176 h 1607"/>
              <a:gd name="T10" fmla="*/ 217 w 1606"/>
              <a:gd name="T11" fmla="*/ 427 h 1607"/>
              <a:gd name="T12" fmla="*/ 158 w 1606"/>
              <a:gd name="T13" fmla="*/ 535 h 1607"/>
              <a:gd name="T14" fmla="*/ 317 w 1606"/>
              <a:gd name="T15" fmla="*/ 753 h 1607"/>
              <a:gd name="T16" fmla="*/ 158 w 1606"/>
              <a:gd name="T17" fmla="*/ 535 h 1607"/>
              <a:gd name="T18" fmla="*/ 317 w 1606"/>
              <a:gd name="T19" fmla="*/ 853 h 1607"/>
              <a:gd name="T20" fmla="*/ 158 w 1606"/>
              <a:gd name="T21" fmla="*/ 1071 h 1607"/>
              <a:gd name="T22" fmla="*/ 217 w 1606"/>
              <a:gd name="T23" fmla="*/ 1179 h 1607"/>
              <a:gd name="T24" fmla="*/ 501 w 1606"/>
              <a:gd name="T25" fmla="*/ 1430 h 1607"/>
              <a:gd name="T26" fmla="*/ 752 w 1606"/>
              <a:gd name="T27" fmla="*/ 1497 h 1607"/>
              <a:gd name="T28" fmla="*/ 752 w 1606"/>
              <a:gd name="T29" fmla="*/ 1179 h 1607"/>
              <a:gd name="T30" fmla="*/ 752 w 1606"/>
              <a:gd name="T31" fmla="*/ 1071 h 1607"/>
              <a:gd name="T32" fmla="*/ 426 w 1606"/>
              <a:gd name="T33" fmla="*/ 853 h 1607"/>
              <a:gd name="T34" fmla="*/ 752 w 1606"/>
              <a:gd name="T35" fmla="*/ 1071 h 1607"/>
              <a:gd name="T36" fmla="*/ 426 w 1606"/>
              <a:gd name="T37" fmla="*/ 753 h 1607"/>
              <a:gd name="T38" fmla="*/ 752 w 1606"/>
              <a:gd name="T39" fmla="*/ 535 h 1607"/>
              <a:gd name="T40" fmla="*/ 752 w 1606"/>
              <a:gd name="T41" fmla="*/ 427 h 1607"/>
              <a:gd name="T42" fmla="*/ 752 w 1606"/>
              <a:gd name="T43" fmla="*/ 109 h 1607"/>
              <a:gd name="T44" fmla="*/ 1387 w 1606"/>
              <a:gd name="T45" fmla="*/ 427 h 1607"/>
              <a:gd name="T46" fmla="*/ 1103 w 1606"/>
              <a:gd name="T47" fmla="*/ 176 h 1607"/>
              <a:gd name="T48" fmla="*/ 852 w 1606"/>
              <a:gd name="T49" fmla="*/ 109 h 1607"/>
              <a:gd name="T50" fmla="*/ 852 w 1606"/>
              <a:gd name="T51" fmla="*/ 427 h 1607"/>
              <a:gd name="T52" fmla="*/ 852 w 1606"/>
              <a:gd name="T53" fmla="*/ 535 h 1607"/>
              <a:gd name="T54" fmla="*/ 1178 w 1606"/>
              <a:gd name="T55" fmla="*/ 753 h 1607"/>
              <a:gd name="T56" fmla="*/ 852 w 1606"/>
              <a:gd name="T57" fmla="*/ 535 h 1607"/>
              <a:gd name="T58" fmla="*/ 1178 w 1606"/>
              <a:gd name="T59" fmla="*/ 853 h 1607"/>
              <a:gd name="T60" fmla="*/ 852 w 1606"/>
              <a:gd name="T61" fmla="*/ 1071 h 1607"/>
              <a:gd name="T62" fmla="*/ 852 w 1606"/>
              <a:gd name="T63" fmla="*/ 1497 h 1607"/>
              <a:gd name="T64" fmla="*/ 1120 w 1606"/>
              <a:gd name="T65" fmla="*/ 1179 h 1607"/>
              <a:gd name="T66" fmla="*/ 1103 w 1606"/>
              <a:gd name="T67" fmla="*/ 1430 h 1607"/>
              <a:gd name="T68" fmla="*/ 1387 w 1606"/>
              <a:gd name="T69" fmla="*/ 1179 h 1607"/>
              <a:gd name="T70" fmla="*/ 1446 w 1606"/>
              <a:gd name="T71" fmla="*/ 1071 h 1607"/>
              <a:gd name="T72" fmla="*/ 1287 w 1606"/>
              <a:gd name="T73" fmla="*/ 853 h 1607"/>
              <a:gd name="T74" fmla="*/ 1446 w 1606"/>
              <a:gd name="T75" fmla="*/ 1071 h 1607"/>
              <a:gd name="T76" fmla="*/ 1254 w 1606"/>
              <a:gd name="T77" fmla="*/ 535 h 1607"/>
              <a:gd name="T78" fmla="*/ 1496 w 1606"/>
              <a:gd name="T79" fmla="*/ 753 h 1607"/>
              <a:gd name="T80" fmla="*/ 1287 w 1606"/>
              <a:gd name="T81" fmla="*/ 753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6" h="1607">
                <a:moveTo>
                  <a:pt x="1605" y="753"/>
                </a:moveTo>
                <a:cubicBezTo>
                  <a:pt x="1580" y="352"/>
                  <a:pt x="1254" y="26"/>
                  <a:pt x="852" y="0"/>
                </a:cubicBezTo>
                <a:cubicBezTo>
                  <a:pt x="752" y="0"/>
                  <a:pt x="752" y="0"/>
                  <a:pt x="752" y="0"/>
                </a:cubicBezTo>
                <a:cubicBezTo>
                  <a:pt x="351" y="26"/>
                  <a:pt x="25" y="352"/>
                  <a:pt x="0" y="753"/>
                </a:cubicBezTo>
                <a:cubicBezTo>
                  <a:pt x="0" y="853"/>
                  <a:pt x="0" y="853"/>
                  <a:pt x="0" y="853"/>
                </a:cubicBezTo>
                <a:cubicBezTo>
                  <a:pt x="25" y="1255"/>
                  <a:pt x="351" y="1581"/>
                  <a:pt x="752" y="1606"/>
                </a:cubicBezTo>
                <a:cubicBezTo>
                  <a:pt x="852" y="1606"/>
                  <a:pt x="852" y="1606"/>
                  <a:pt x="852" y="1606"/>
                </a:cubicBezTo>
                <a:cubicBezTo>
                  <a:pt x="1254" y="1581"/>
                  <a:pt x="1580" y="1255"/>
                  <a:pt x="1605" y="853"/>
                </a:cubicBezTo>
                <a:cubicBezTo>
                  <a:pt x="1605" y="753"/>
                  <a:pt x="1605" y="753"/>
                  <a:pt x="1605" y="753"/>
                </a:cubicBezTo>
                <a:close/>
                <a:moveTo>
                  <a:pt x="501" y="176"/>
                </a:moveTo>
                <a:cubicBezTo>
                  <a:pt x="451" y="243"/>
                  <a:pt x="409" y="327"/>
                  <a:pt x="376" y="427"/>
                </a:cubicBezTo>
                <a:cubicBezTo>
                  <a:pt x="217" y="427"/>
                  <a:pt x="217" y="427"/>
                  <a:pt x="217" y="427"/>
                </a:cubicBezTo>
                <a:cubicBezTo>
                  <a:pt x="284" y="318"/>
                  <a:pt x="384" y="226"/>
                  <a:pt x="501" y="176"/>
                </a:cubicBezTo>
                <a:close/>
                <a:moveTo>
                  <a:pt x="158" y="535"/>
                </a:moveTo>
                <a:cubicBezTo>
                  <a:pt x="351" y="535"/>
                  <a:pt x="351" y="535"/>
                  <a:pt x="351" y="535"/>
                </a:cubicBezTo>
                <a:cubicBezTo>
                  <a:pt x="334" y="602"/>
                  <a:pt x="326" y="678"/>
                  <a:pt x="317" y="753"/>
                </a:cubicBezTo>
                <a:cubicBezTo>
                  <a:pt x="108" y="753"/>
                  <a:pt x="108" y="753"/>
                  <a:pt x="108" y="753"/>
                </a:cubicBezTo>
                <a:cubicBezTo>
                  <a:pt x="108" y="678"/>
                  <a:pt x="133" y="602"/>
                  <a:pt x="158" y="535"/>
                </a:cubicBezTo>
                <a:close/>
                <a:moveTo>
                  <a:pt x="108" y="853"/>
                </a:moveTo>
                <a:cubicBezTo>
                  <a:pt x="317" y="853"/>
                  <a:pt x="317" y="853"/>
                  <a:pt x="317" y="853"/>
                </a:cubicBezTo>
                <a:cubicBezTo>
                  <a:pt x="326" y="929"/>
                  <a:pt x="334" y="1004"/>
                  <a:pt x="351" y="1071"/>
                </a:cubicBezTo>
                <a:cubicBezTo>
                  <a:pt x="158" y="1071"/>
                  <a:pt x="158" y="1071"/>
                  <a:pt x="158" y="1071"/>
                </a:cubicBezTo>
                <a:cubicBezTo>
                  <a:pt x="133" y="1004"/>
                  <a:pt x="108" y="929"/>
                  <a:pt x="108" y="853"/>
                </a:cubicBezTo>
                <a:close/>
                <a:moveTo>
                  <a:pt x="217" y="1179"/>
                </a:moveTo>
                <a:cubicBezTo>
                  <a:pt x="376" y="1179"/>
                  <a:pt x="376" y="1179"/>
                  <a:pt x="376" y="1179"/>
                </a:cubicBezTo>
                <a:cubicBezTo>
                  <a:pt x="409" y="1280"/>
                  <a:pt x="451" y="1363"/>
                  <a:pt x="501" y="1430"/>
                </a:cubicBezTo>
                <a:cubicBezTo>
                  <a:pt x="384" y="1380"/>
                  <a:pt x="284" y="1288"/>
                  <a:pt x="217" y="1179"/>
                </a:cubicBezTo>
                <a:close/>
                <a:moveTo>
                  <a:pt x="752" y="1497"/>
                </a:moveTo>
                <a:cubicBezTo>
                  <a:pt x="635" y="1464"/>
                  <a:pt x="543" y="1346"/>
                  <a:pt x="484" y="1179"/>
                </a:cubicBezTo>
                <a:cubicBezTo>
                  <a:pt x="752" y="1179"/>
                  <a:pt x="752" y="1179"/>
                  <a:pt x="752" y="1179"/>
                </a:cubicBezTo>
                <a:lnTo>
                  <a:pt x="752" y="1497"/>
                </a:lnTo>
                <a:close/>
                <a:moveTo>
                  <a:pt x="752" y="1071"/>
                </a:moveTo>
                <a:cubicBezTo>
                  <a:pt x="459" y="1071"/>
                  <a:pt x="459" y="1071"/>
                  <a:pt x="459" y="1071"/>
                </a:cubicBezTo>
                <a:cubicBezTo>
                  <a:pt x="443" y="1004"/>
                  <a:pt x="434" y="929"/>
                  <a:pt x="426" y="853"/>
                </a:cubicBezTo>
                <a:cubicBezTo>
                  <a:pt x="752" y="853"/>
                  <a:pt x="752" y="853"/>
                  <a:pt x="752" y="853"/>
                </a:cubicBezTo>
                <a:lnTo>
                  <a:pt x="752" y="1071"/>
                </a:lnTo>
                <a:close/>
                <a:moveTo>
                  <a:pt x="752" y="753"/>
                </a:moveTo>
                <a:cubicBezTo>
                  <a:pt x="426" y="753"/>
                  <a:pt x="426" y="753"/>
                  <a:pt x="426" y="753"/>
                </a:cubicBezTo>
                <a:cubicBezTo>
                  <a:pt x="434" y="678"/>
                  <a:pt x="443" y="602"/>
                  <a:pt x="459" y="535"/>
                </a:cubicBezTo>
                <a:cubicBezTo>
                  <a:pt x="752" y="535"/>
                  <a:pt x="752" y="535"/>
                  <a:pt x="752" y="535"/>
                </a:cubicBezTo>
                <a:lnTo>
                  <a:pt x="752" y="753"/>
                </a:lnTo>
                <a:close/>
                <a:moveTo>
                  <a:pt x="752" y="427"/>
                </a:moveTo>
                <a:cubicBezTo>
                  <a:pt x="484" y="427"/>
                  <a:pt x="484" y="427"/>
                  <a:pt x="484" y="427"/>
                </a:cubicBezTo>
                <a:cubicBezTo>
                  <a:pt x="543" y="260"/>
                  <a:pt x="635" y="142"/>
                  <a:pt x="752" y="109"/>
                </a:cubicBezTo>
                <a:lnTo>
                  <a:pt x="752" y="427"/>
                </a:lnTo>
                <a:close/>
                <a:moveTo>
                  <a:pt x="1387" y="427"/>
                </a:moveTo>
                <a:cubicBezTo>
                  <a:pt x="1229" y="427"/>
                  <a:pt x="1229" y="427"/>
                  <a:pt x="1229" y="427"/>
                </a:cubicBezTo>
                <a:cubicBezTo>
                  <a:pt x="1195" y="327"/>
                  <a:pt x="1153" y="243"/>
                  <a:pt x="1103" y="176"/>
                </a:cubicBezTo>
                <a:cubicBezTo>
                  <a:pt x="1220" y="226"/>
                  <a:pt x="1320" y="318"/>
                  <a:pt x="1387" y="427"/>
                </a:cubicBezTo>
                <a:close/>
                <a:moveTo>
                  <a:pt x="852" y="109"/>
                </a:moveTo>
                <a:cubicBezTo>
                  <a:pt x="969" y="142"/>
                  <a:pt x="1061" y="260"/>
                  <a:pt x="1120" y="427"/>
                </a:cubicBezTo>
                <a:cubicBezTo>
                  <a:pt x="852" y="427"/>
                  <a:pt x="852" y="427"/>
                  <a:pt x="852" y="427"/>
                </a:cubicBezTo>
                <a:lnTo>
                  <a:pt x="852" y="109"/>
                </a:lnTo>
                <a:close/>
                <a:moveTo>
                  <a:pt x="852" y="535"/>
                </a:moveTo>
                <a:cubicBezTo>
                  <a:pt x="1153" y="535"/>
                  <a:pt x="1153" y="535"/>
                  <a:pt x="1153" y="535"/>
                </a:cubicBezTo>
                <a:cubicBezTo>
                  <a:pt x="1162" y="602"/>
                  <a:pt x="1170" y="678"/>
                  <a:pt x="1178" y="753"/>
                </a:cubicBezTo>
                <a:cubicBezTo>
                  <a:pt x="852" y="753"/>
                  <a:pt x="852" y="753"/>
                  <a:pt x="852" y="753"/>
                </a:cubicBezTo>
                <a:lnTo>
                  <a:pt x="852" y="535"/>
                </a:lnTo>
                <a:close/>
                <a:moveTo>
                  <a:pt x="852" y="853"/>
                </a:moveTo>
                <a:cubicBezTo>
                  <a:pt x="1178" y="853"/>
                  <a:pt x="1178" y="853"/>
                  <a:pt x="1178" y="853"/>
                </a:cubicBezTo>
                <a:cubicBezTo>
                  <a:pt x="1170" y="929"/>
                  <a:pt x="1162" y="1004"/>
                  <a:pt x="1153" y="1071"/>
                </a:cubicBezTo>
                <a:cubicBezTo>
                  <a:pt x="852" y="1071"/>
                  <a:pt x="852" y="1071"/>
                  <a:pt x="852" y="1071"/>
                </a:cubicBezTo>
                <a:lnTo>
                  <a:pt x="852" y="853"/>
                </a:lnTo>
                <a:close/>
                <a:moveTo>
                  <a:pt x="852" y="1497"/>
                </a:moveTo>
                <a:cubicBezTo>
                  <a:pt x="852" y="1179"/>
                  <a:pt x="852" y="1179"/>
                  <a:pt x="852" y="1179"/>
                </a:cubicBezTo>
                <a:cubicBezTo>
                  <a:pt x="1120" y="1179"/>
                  <a:pt x="1120" y="1179"/>
                  <a:pt x="1120" y="1179"/>
                </a:cubicBezTo>
                <a:cubicBezTo>
                  <a:pt x="1061" y="1346"/>
                  <a:pt x="969" y="1464"/>
                  <a:pt x="852" y="1497"/>
                </a:cubicBezTo>
                <a:close/>
                <a:moveTo>
                  <a:pt x="1103" y="1430"/>
                </a:moveTo>
                <a:cubicBezTo>
                  <a:pt x="1153" y="1363"/>
                  <a:pt x="1195" y="1280"/>
                  <a:pt x="1229" y="1179"/>
                </a:cubicBezTo>
                <a:cubicBezTo>
                  <a:pt x="1387" y="1179"/>
                  <a:pt x="1387" y="1179"/>
                  <a:pt x="1387" y="1179"/>
                </a:cubicBezTo>
                <a:cubicBezTo>
                  <a:pt x="1320" y="1288"/>
                  <a:pt x="1220" y="1380"/>
                  <a:pt x="1103" y="1430"/>
                </a:cubicBezTo>
                <a:close/>
                <a:moveTo>
                  <a:pt x="1446" y="1071"/>
                </a:moveTo>
                <a:cubicBezTo>
                  <a:pt x="1254" y="1071"/>
                  <a:pt x="1254" y="1071"/>
                  <a:pt x="1254" y="1071"/>
                </a:cubicBezTo>
                <a:cubicBezTo>
                  <a:pt x="1270" y="1004"/>
                  <a:pt x="1279" y="929"/>
                  <a:pt x="1287" y="853"/>
                </a:cubicBezTo>
                <a:cubicBezTo>
                  <a:pt x="1496" y="853"/>
                  <a:pt x="1496" y="853"/>
                  <a:pt x="1496" y="853"/>
                </a:cubicBezTo>
                <a:cubicBezTo>
                  <a:pt x="1496" y="929"/>
                  <a:pt x="1471" y="1004"/>
                  <a:pt x="1446" y="1071"/>
                </a:cubicBezTo>
                <a:close/>
                <a:moveTo>
                  <a:pt x="1287" y="753"/>
                </a:moveTo>
                <a:cubicBezTo>
                  <a:pt x="1279" y="678"/>
                  <a:pt x="1270" y="602"/>
                  <a:pt x="1254" y="535"/>
                </a:cubicBezTo>
                <a:cubicBezTo>
                  <a:pt x="1446" y="535"/>
                  <a:pt x="1446" y="535"/>
                  <a:pt x="1446" y="535"/>
                </a:cubicBezTo>
                <a:cubicBezTo>
                  <a:pt x="1471" y="602"/>
                  <a:pt x="1496" y="678"/>
                  <a:pt x="1496" y="753"/>
                </a:cubicBezTo>
                <a:lnTo>
                  <a:pt x="1287" y="753"/>
                </a:lnTo>
                <a:close/>
                <a:moveTo>
                  <a:pt x="1287" y="753"/>
                </a:moveTo>
                <a:lnTo>
                  <a:pt x="1287" y="7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Light"/>
              <a:ea typeface="SimSun" charset="0"/>
              <a:cs typeface="+mn-cs"/>
            </a:endParaRPr>
          </a:p>
        </p:txBody>
      </p:sp>
      <p:sp>
        <p:nvSpPr>
          <p:cNvPr id="28" name="TextBox 77">
            <a:extLst>
              <a:ext uri="{FF2B5EF4-FFF2-40B4-BE49-F238E27FC236}">
                <a16:creationId xmlns:a16="http://schemas.microsoft.com/office/drawing/2014/main" id="{D05FDD59-E117-3AD0-AECA-7787E060982C}"/>
              </a:ext>
            </a:extLst>
          </p:cNvPr>
          <p:cNvSpPr txBox="1"/>
          <p:nvPr/>
        </p:nvSpPr>
        <p:spPr>
          <a:xfrm>
            <a:off x="6466926" y="4243179"/>
            <a:ext cx="5090121" cy="664779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Gestione del sistema da parte di operatori non professionali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Open Sans Light" panose="020B0306030504020204" pitchFamily="34" charset="0"/>
              <a:cs typeface="Calibri Light"/>
            </a:endParaRPr>
          </a:p>
        </p:txBody>
      </p:sp>
      <p:sp>
        <p:nvSpPr>
          <p:cNvPr id="29" name="Freeform 106">
            <a:extLst>
              <a:ext uri="{FF2B5EF4-FFF2-40B4-BE49-F238E27FC236}">
                <a16:creationId xmlns:a16="http://schemas.microsoft.com/office/drawing/2014/main" id="{AD1C0312-32C7-BF3C-EE7C-A3E3D3CDE5C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011887" y="4359283"/>
            <a:ext cx="497647" cy="360000"/>
          </a:xfrm>
          <a:custGeom>
            <a:avLst/>
            <a:gdLst/>
            <a:ahLst/>
            <a:cxnLst>
              <a:cxn ang="0">
                <a:pos x="342" y="141"/>
              </a:cxn>
              <a:cxn ang="0">
                <a:pos x="338" y="145"/>
              </a:cxn>
              <a:cxn ang="0">
                <a:pos x="338" y="145"/>
              </a:cxn>
              <a:cxn ang="0">
                <a:pos x="240" y="244"/>
              </a:cxn>
              <a:cxn ang="0">
                <a:pos x="210" y="244"/>
              </a:cxn>
              <a:cxn ang="0">
                <a:pos x="206" y="240"/>
              </a:cxn>
              <a:cxn ang="0">
                <a:pos x="206" y="209"/>
              </a:cxn>
              <a:cxn ang="0">
                <a:pos x="289" y="126"/>
              </a:cxn>
              <a:cxn ang="0">
                <a:pos x="206" y="43"/>
              </a:cxn>
              <a:cxn ang="0">
                <a:pos x="206" y="13"/>
              </a:cxn>
              <a:cxn ang="0">
                <a:pos x="210" y="9"/>
              </a:cxn>
              <a:cxn ang="0">
                <a:pos x="240" y="9"/>
              </a:cxn>
              <a:cxn ang="0">
                <a:pos x="338" y="107"/>
              </a:cxn>
              <a:cxn ang="0">
                <a:pos x="338" y="107"/>
              </a:cxn>
              <a:cxn ang="0">
                <a:pos x="342" y="111"/>
              </a:cxn>
              <a:cxn ang="0">
                <a:pos x="342" y="141"/>
              </a:cxn>
              <a:cxn ang="0">
                <a:pos x="145" y="241"/>
              </a:cxn>
              <a:cxn ang="0">
                <a:pos x="141" y="245"/>
              </a:cxn>
              <a:cxn ang="0">
                <a:pos x="111" y="245"/>
              </a:cxn>
              <a:cxn ang="0">
                <a:pos x="13" y="147"/>
              </a:cxn>
              <a:cxn ang="0">
                <a:pos x="13" y="147"/>
              </a:cxn>
              <a:cxn ang="0">
                <a:pos x="9" y="143"/>
              </a:cxn>
              <a:cxn ang="0">
                <a:pos x="9" y="113"/>
              </a:cxn>
              <a:cxn ang="0">
                <a:pos x="13" y="109"/>
              </a:cxn>
              <a:cxn ang="0">
                <a:pos x="13" y="109"/>
              </a:cxn>
              <a:cxn ang="0">
                <a:pos x="111" y="10"/>
              </a:cxn>
              <a:cxn ang="0">
                <a:pos x="141" y="10"/>
              </a:cxn>
              <a:cxn ang="0">
                <a:pos x="145" y="14"/>
              </a:cxn>
              <a:cxn ang="0">
                <a:pos x="145" y="44"/>
              </a:cxn>
              <a:cxn ang="0">
                <a:pos x="62" y="128"/>
              </a:cxn>
              <a:cxn ang="0">
                <a:pos x="145" y="211"/>
              </a:cxn>
              <a:cxn ang="0">
                <a:pos x="145" y="241"/>
              </a:cxn>
            </a:cxnLst>
            <a:rect l="0" t="0" r="r" b="b"/>
            <a:pathLst>
              <a:path w="351" h="254">
                <a:moveTo>
                  <a:pt x="342" y="141"/>
                </a:moveTo>
                <a:cubicBezTo>
                  <a:pt x="338" y="145"/>
                  <a:pt x="338" y="145"/>
                  <a:pt x="338" y="145"/>
                </a:cubicBezTo>
                <a:cubicBezTo>
                  <a:pt x="338" y="145"/>
                  <a:pt x="338" y="145"/>
                  <a:pt x="338" y="145"/>
                </a:cubicBezTo>
                <a:cubicBezTo>
                  <a:pt x="240" y="244"/>
                  <a:pt x="240" y="244"/>
                  <a:pt x="240" y="244"/>
                </a:cubicBezTo>
                <a:cubicBezTo>
                  <a:pt x="232" y="252"/>
                  <a:pt x="218" y="252"/>
                  <a:pt x="210" y="244"/>
                </a:cubicBezTo>
                <a:cubicBezTo>
                  <a:pt x="206" y="240"/>
                  <a:pt x="206" y="240"/>
                  <a:pt x="206" y="240"/>
                </a:cubicBezTo>
                <a:cubicBezTo>
                  <a:pt x="197" y="231"/>
                  <a:pt x="197" y="218"/>
                  <a:pt x="206" y="209"/>
                </a:cubicBezTo>
                <a:cubicBezTo>
                  <a:pt x="289" y="126"/>
                  <a:pt x="289" y="126"/>
                  <a:pt x="289" y="126"/>
                </a:cubicBezTo>
                <a:cubicBezTo>
                  <a:pt x="206" y="43"/>
                  <a:pt x="206" y="43"/>
                  <a:pt x="206" y="43"/>
                </a:cubicBezTo>
                <a:cubicBezTo>
                  <a:pt x="197" y="34"/>
                  <a:pt x="197" y="21"/>
                  <a:pt x="206" y="13"/>
                </a:cubicBezTo>
                <a:cubicBezTo>
                  <a:pt x="210" y="9"/>
                  <a:pt x="210" y="9"/>
                  <a:pt x="210" y="9"/>
                </a:cubicBezTo>
                <a:cubicBezTo>
                  <a:pt x="218" y="0"/>
                  <a:pt x="232" y="0"/>
                  <a:pt x="240" y="9"/>
                </a:cubicBezTo>
                <a:cubicBezTo>
                  <a:pt x="338" y="107"/>
                  <a:pt x="338" y="107"/>
                  <a:pt x="338" y="107"/>
                </a:cubicBezTo>
                <a:cubicBezTo>
                  <a:pt x="338" y="107"/>
                  <a:pt x="338" y="107"/>
                  <a:pt x="338" y="107"/>
                </a:cubicBezTo>
                <a:cubicBezTo>
                  <a:pt x="342" y="111"/>
                  <a:pt x="342" y="111"/>
                  <a:pt x="342" y="111"/>
                </a:cubicBezTo>
                <a:cubicBezTo>
                  <a:pt x="351" y="119"/>
                  <a:pt x="351" y="133"/>
                  <a:pt x="342" y="141"/>
                </a:cubicBezTo>
                <a:close/>
                <a:moveTo>
                  <a:pt x="145" y="241"/>
                </a:moveTo>
                <a:cubicBezTo>
                  <a:pt x="141" y="245"/>
                  <a:pt x="141" y="245"/>
                  <a:pt x="141" y="245"/>
                </a:cubicBezTo>
                <a:cubicBezTo>
                  <a:pt x="133" y="254"/>
                  <a:pt x="119" y="254"/>
                  <a:pt x="111" y="245"/>
                </a:cubicBezTo>
                <a:cubicBezTo>
                  <a:pt x="13" y="147"/>
                  <a:pt x="13" y="147"/>
                  <a:pt x="13" y="147"/>
                </a:cubicBezTo>
                <a:cubicBezTo>
                  <a:pt x="13" y="147"/>
                  <a:pt x="13" y="147"/>
                  <a:pt x="13" y="147"/>
                </a:cubicBezTo>
                <a:cubicBezTo>
                  <a:pt x="9" y="143"/>
                  <a:pt x="9" y="143"/>
                  <a:pt x="9" y="143"/>
                </a:cubicBezTo>
                <a:cubicBezTo>
                  <a:pt x="0" y="135"/>
                  <a:pt x="0" y="121"/>
                  <a:pt x="9" y="113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1" y="10"/>
                  <a:pt x="111" y="10"/>
                  <a:pt x="111" y="10"/>
                </a:cubicBezTo>
                <a:cubicBezTo>
                  <a:pt x="119" y="2"/>
                  <a:pt x="133" y="2"/>
                  <a:pt x="141" y="10"/>
                </a:cubicBezTo>
                <a:cubicBezTo>
                  <a:pt x="145" y="14"/>
                  <a:pt x="145" y="14"/>
                  <a:pt x="145" y="14"/>
                </a:cubicBezTo>
                <a:cubicBezTo>
                  <a:pt x="153" y="23"/>
                  <a:pt x="153" y="36"/>
                  <a:pt x="145" y="44"/>
                </a:cubicBezTo>
                <a:cubicBezTo>
                  <a:pt x="62" y="128"/>
                  <a:pt x="62" y="128"/>
                  <a:pt x="62" y="128"/>
                </a:cubicBezTo>
                <a:cubicBezTo>
                  <a:pt x="145" y="211"/>
                  <a:pt x="145" y="211"/>
                  <a:pt x="145" y="211"/>
                </a:cubicBezTo>
                <a:cubicBezTo>
                  <a:pt x="153" y="220"/>
                  <a:pt x="153" y="233"/>
                  <a:pt x="145" y="24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Light"/>
              <a:ea typeface="ＭＳ Ｐゴシック"/>
              <a:cs typeface="+mn-cs"/>
            </a:endParaRP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24D2E282-FF86-A8A7-7D96-8BE20FBC182D}"/>
              </a:ext>
            </a:extLst>
          </p:cNvPr>
          <p:cNvSpPr txBox="1">
            <a:spLocks/>
          </p:cNvSpPr>
          <p:nvPr/>
        </p:nvSpPr>
        <p:spPr bwMode="auto">
          <a:xfrm>
            <a:off x="1110931" y="2041333"/>
            <a:ext cx="2758152" cy="10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None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179298" indent="-177711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358596" indent="-177711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537894" indent="-177711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717191" indent="-177711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20178" indent="-188819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1677149" indent="-188819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134120" indent="-188819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591092" indent="-188819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Protezione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continuità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operativa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 del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processo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produttivo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ＭＳ Ｐゴシック"/>
              <a:cs typeface="Arial" pitchFamily="34" charset="0"/>
            </a:endParaRPr>
          </a:p>
          <a:p>
            <a:pPr marL="1587" marR="0" lvl="1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ＭＳ Ｐゴシック"/>
              <a:cs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87765E-EF60-4774-7D59-A6EBF56B06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162" t="32883" r="21088" b="50782"/>
          <a:stretch/>
        </p:blipFill>
        <p:spPr>
          <a:xfrm>
            <a:off x="6857668" y="5870500"/>
            <a:ext cx="3332537" cy="733436"/>
          </a:xfrm>
          <a:prstGeom prst="rect">
            <a:avLst/>
          </a:prstGeom>
        </p:spPr>
      </p:pic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E8EDB371-00AC-26DF-021E-6E1180E3235E}"/>
              </a:ext>
            </a:extLst>
          </p:cNvPr>
          <p:cNvSpPr txBox="1">
            <a:spLocks/>
          </p:cNvSpPr>
          <p:nvPr/>
        </p:nvSpPr>
        <p:spPr bwMode="auto">
          <a:xfrm>
            <a:off x="1138866" y="4907958"/>
            <a:ext cx="2758152" cy="10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None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179298" indent="-177711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358596" indent="-177711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537894" indent="-177711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717191" indent="-177711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20178" indent="-188819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1677149" indent="-188819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134120" indent="-188819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591092" indent="-188819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Nessuna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modifica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della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 rete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Arial" pitchFamily="34" charset="0"/>
              </a:rPr>
              <a:t>esistsente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ＭＳ Ｐゴシック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ＭＳ Ｐゴシック"/>
              <a:cs typeface="Arial" pitchFamily="34" charset="0"/>
            </a:endParaRPr>
          </a:p>
          <a:p>
            <a:pPr marL="1587" marR="0" lvl="1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ＭＳ Ｐゴシック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738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">
            <a:extLst>
              <a:ext uri="{FF2B5EF4-FFF2-40B4-BE49-F238E27FC236}">
                <a16:creationId xmlns:a16="http://schemas.microsoft.com/office/drawing/2014/main" id="{537CD696-1560-8615-B6BA-A0ADEC5FE6CD}"/>
              </a:ext>
            </a:extLst>
          </p:cNvPr>
          <p:cNvSpPr/>
          <p:nvPr/>
        </p:nvSpPr>
        <p:spPr>
          <a:xfrm>
            <a:off x="8652015" y="1062868"/>
            <a:ext cx="3554733" cy="5811622"/>
          </a:xfrm>
          <a:prstGeom prst="rect">
            <a:avLst/>
          </a:prstGeom>
          <a:solidFill>
            <a:srgbClr val="212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400" cy="1045800"/>
          </a:xfrm>
          <a:prstGeom prst="rect">
            <a:avLst/>
          </a:prstGeom>
          <a:noFill/>
          <a:ln w="9360">
            <a:noFill/>
          </a:ln>
        </p:spPr>
        <p:txBody>
          <a:bodyPr lIns="626400" tIns="396000" rIns="2124000" bIns="234000" numCol="1" spcCol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 dirty="0">
                <a:solidFill>
                  <a:srgbClr val="212F3F"/>
                </a:solidFill>
                <a:latin typeface="Open Sans"/>
                <a:ea typeface="ＭＳ Ｐゴシック"/>
              </a:rPr>
              <a:t>Key Concepts </a:t>
            </a:r>
            <a:r>
              <a:rPr lang="en-US" sz="2000" b="1" strike="noStrike" spc="-1" dirty="0" err="1">
                <a:solidFill>
                  <a:srgbClr val="212F3F"/>
                </a:solidFill>
                <a:latin typeface="Open Sans"/>
                <a:ea typeface="ＭＳ Ｐゴシック"/>
              </a:rPr>
              <a:t>della</a:t>
            </a:r>
            <a:r>
              <a:rPr lang="en-US" sz="2000" b="1" strike="noStrike" spc="-1" dirty="0">
                <a:solidFill>
                  <a:srgbClr val="212F3F"/>
                </a:solidFill>
                <a:latin typeface="Open Sans"/>
                <a:ea typeface="ＭＳ Ｐゴシック"/>
              </a:rPr>
              <a:t> </a:t>
            </a:r>
            <a:r>
              <a:rPr lang="en-US" sz="2000" b="1" strike="noStrike" spc="-1" dirty="0" err="1">
                <a:solidFill>
                  <a:srgbClr val="212F3F"/>
                </a:solidFill>
                <a:latin typeface="Open Sans"/>
                <a:ea typeface="ＭＳ Ｐゴシック"/>
              </a:rPr>
              <a:t>soluzione</a:t>
            </a:r>
            <a:endParaRPr lang="it-IT" sz="2000" b="0" strike="noStrike" spc="-1" dirty="0">
              <a:latin typeface="Arial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81F83B5-6044-8361-8A1D-3700F5ABC25A}"/>
              </a:ext>
            </a:extLst>
          </p:cNvPr>
          <p:cNvGrpSpPr/>
          <p:nvPr/>
        </p:nvGrpSpPr>
        <p:grpSpPr>
          <a:xfrm>
            <a:off x="4694265" y="3096312"/>
            <a:ext cx="2565960" cy="545070"/>
            <a:chOff x="7903827" y="1703238"/>
            <a:chExt cx="3439080" cy="829020"/>
          </a:xfrm>
        </p:grpSpPr>
        <p:sp>
          <p:nvSpPr>
            <p:cNvPr id="385" name="Segnaposto contenuto 2"/>
            <p:cNvSpPr/>
            <p:nvPr/>
          </p:nvSpPr>
          <p:spPr>
            <a:xfrm>
              <a:off x="8708787" y="1703238"/>
              <a:ext cx="2634120" cy="82902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numCol="1" spc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1400" b="0" i="0" u="none" strike="noStrike" kern="1200" cap="none" spc="-1" normalizeH="0" baseline="0" noProof="0" dirty="0">
                  <a:ln>
                    <a:noFill/>
                  </a:ln>
                  <a:solidFill>
                    <a:srgbClr val="212F3F"/>
                  </a:solidFill>
                  <a:effectLst/>
                  <a:uLnTx/>
                  <a:uFillTx/>
                  <a:latin typeface="Open Sans"/>
                  <a:ea typeface="ＭＳ Ｐゴシック"/>
                  <a:cs typeface="+mn-cs"/>
                </a:rPr>
                <a:t>Conduit</a:t>
              </a:r>
              <a:endParaRPr kumimoji="0" lang="it-IT" sz="1400" b="0" i="0" u="none" strike="noStrike" kern="1200" cap="none" spc="-1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it-IT" sz="800" b="0" i="0" u="none" strike="noStrike" kern="1200" cap="none" spc="-1" normalizeH="0" baseline="0" noProof="0" dirty="0">
                  <a:ln>
                    <a:noFill/>
                  </a:ln>
                  <a:solidFill>
                    <a:srgbClr val="212F3F"/>
                  </a:solidFill>
                  <a:effectLst/>
                  <a:uLnTx/>
                  <a:uFillTx/>
                  <a:latin typeface="Open Sans Light"/>
                  <a:ea typeface="ＭＳ Ｐゴシック"/>
                  <a:cs typeface="+mn-cs"/>
                </a:rPr>
                <a:t>Consiste in un raggruppamento di asset cyber che realizzano un percorso</a:t>
              </a:r>
              <a:r>
                <a:rPr kumimoji="0" lang="it-IT" sz="800" b="0" i="0" u="none" strike="noStrike" kern="1200" cap="none" spc="-1" normalizeH="0" noProof="0" dirty="0">
                  <a:ln>
                    <a:noFill/>
                  </a:ln>
                  <a:solidFill>
                    <a:srgbClr val="212F3F"/>
                  </a:solidFill>
                  <a:effectLst/>
                  <a:uLnTx/>
                  <a:uFillTx/>
                  <a:latin typeface="Open Sans Light"/>
                  <a:ea typeface="ＭＳ Ｐゴシック"/>
                  <a:cs typeface="+mn-cs"/>
                </a:rPr>
                <a:t> di propagazione tra le security zone</a:t>
              </a:r>
              <a:endParaRPr kumimoji="0" lang="it-IT" sz="800" b="0" i="0" u="none" strike="noStrike" kern="1200" cap="none" spc="-1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pic>
          <p:nvPicPr>
            <p:cNvPr id="386" name="Immagine 11"/>
            <p:cNvPicPr/>
            <p:nvPr/>
          </p:nvPicPr>
          <p:blipFill>
            <a:blip r:embed="rId4"/>
            <a:stretch/>
          </p:blipFill>
          <p:spPr>
            <a:xfrm>
              <a:off x="7903827" y="1744637"/>
              <a:ext cx="719280" cy="71928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C329A2-10FC-A618-3231-6EC3F6066947}"/>
              </a:ext>
            </a:extLst>
          </p:cNvPr>
          <p:cNvGrpSpPr/>
          <p:nvPr/>
        </p:nvGrpSpPr>
        <p:grpSpPr>
          <a:xfrm>
            <a:off x="1409720" y="3067415"/>
            <a:ext cx="2565545" cy="573967"/>
            <a:chOff x="1162549" y="1715550"/>
            <a:chExt cx="3306600" cy="872971"/>
          </a:xfrm>
        </p:grpSpPr>
        <p:sp>
          <p:nvSpPr>
            <p:cNvPr id="387" name="Segnaposto contenuto 2"/>
            <p:cNvSpPr/>
            <p:nvPr/>
          </p:nvSpPr>
          <p:spPr>
            <a:xfrm>
              <a:off x="1949149" y="1715550"/>
              <a:ext cx="2520000" cy="872971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numCol="1" spc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it-IT" sz="1400" b="0" i="0" u="none" strike="noStrike" kern="1200" cap="none" spc="-1" normalizeH="0" baseline="0" noProof="0" dirty="0">
                  <a:ln>
                    <a:noFill/>
                  </a:ln>
                  <a:solidFill>
                    <a:srgbClr val="212F3F"/>
                  </a:solidFill>
                  <a:effectLst/>
                  <a:uLnTx/>
                  <a:uFillTx/>
                  <a:latin typeface="Open Sans"/>
                  <a:ea typeface="ＭＳ Ｐゴシック"/>
                  <a:cs typeface="+mn-cs"/>
                </a:rPr>
                <a:t>Security Zone</a:t>
              </a:r>
              <a:endParaRPr kumimoji="0" lang="it-IT" sz="1400" b="0" i="0" u="none" strike="noStrike" kern="1200" cap="none" spc="-1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it-IT" sz="800" b="0" i="0" u="none" strike="noStrike" kern="1200" cap="none" spc="-1" normalizeH="0" baseline="0" noProof="0" dirty="0">
                  <a:ln>
                    <a:noFill/>
                  </a:ln>
                  <a:solidFill>
                    <a:srgbClr val="212F3F"/>
                  </a:solidFill>
                  <a:effectLst/>
                  <a:uLnTx/>
                  <a:uFillTx/>
                  <a:latin typeface="Open Sans Light"/>
                  <a:ea typeface="ＭＳ Ｐゴシック"/>
                  <a:cs typeface="+mn-cs"/>
                </a:rPr>
                <a:t>Consiste in un raggruppamento di asset cyber che condividono gli stessi requisiti informatici o</a:t>
              </a:r>
              <a:r>
                <a:rPr kumimoji="0" lang="it-IT" sz="800" b="0" i="0" u="none" strike="noStrike" kern="1200" cap="none" spc="-1" normalizeH="0" noProof="0" dirty="0">
                  <a:ln>
                    <a:noFill/>
                  </a:ln>
                  <a:solidFill>
                    <a:srgbClr val="212F3F"/>
                  </a:solidFill>
                  <a:effectLst/>
                  <a:uLnTx/>
                  <a:uFillTx/>
                  <a:latin typeface="Open Sans Light"/>
                  <a:ea typeface="ＭＳ Ｐゴシック"/>
                  <a:cs typeface="+mn-cs"/>
                </a:rPr>
                <a:t> di produzione</a:t>
              </a:r>
              <a:endParaRPr kumimoji="0" lang="it-IT" sz="800" b="0" i="0" u="none" strike="noStrike" kern="1200" cap="none" spc="-1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pic>
          <p:nvPicPr>
            <p:cNvPr id="388" name="Immagine 13"/>
            <p:cNvPicPr/>
            <p:nvPr/>
          </p:nvPicPr>
          <p:blipFill>
            <a:blip r:embed="rId5"/>
            <a:stretch/>
          </p:blipFill>
          <p:spPr>
            <a:xfrm>
              <a:off x="1162549" y="1753710"/>
              <a:ext cx="719280" cy="7192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3" name="Immagine 20">
            <a:extLst>
              <a:ext uri="{FF2B5EF4-FFF2-40B4-BE49-F238E27FC236}">
                <a16:creationId xmlns:a16="http://schemas.microsoft.com/office/drawing/2014/main" id="{F3FA15A1-5DB5-D1CE-C4FE-E27A2AFEB7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168" y="4683702"/>
            <a:ext cx="988888" cy="910243"/>
          </a:xfrm>
          <a:prstGeom prst="rect">
            <a:avLst/>
          </a:prstGeom>
        </p:spPr>
      </p:pic>
      <p:sp>
        <p:nvSpPr>
          <p:cNvPr id="4" name="TextBox 19">
            <a:extLst>
              <a:ext uri="{FF2B5EF4-FFF2-40B4-BE49-F238E27FC236}">
                <a16:creationId xmlns:a16="http://schemas.microsoft.com/office/drawing/2014/main" id="{50E42B9F-35BE-F176-E5C0-2462E99C7A0B}"/>
              </a:ext>
            </a:extLst>
          </p:cNvPr>
          <p:cNvSpPr txBox="1"/>
          <p:nvPr/>
        </p:nvSpPr>
        <p:spPr>
          <a:xfrm>
            <a:off x="915726" y="5593945"/>
            <a:ext cx="988888" cy="49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Security</a:t>
            </a:r>
          </a:p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Zone</a:t>
            </a:r>
          </a:p>
        </p:txBody>
      </p:sp>
      <p:pic>
        <p:nvPicPr>
          <p:cNvPr id="5" name="Immagine 22">
            <a:extLst>
              <a:ext uri="{FF2B5EF4-FFF2-40B4-BE49-F238E27FC236}">
                <a16:creationId xmlns:a16="http://schemas.microsoft.com/office/drawing/2014/main" id="{69926A45-1BCC-952B-FB70-BFA36CACA5B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8678" y="4666576"/>
            <a:ext cx="987701" cy="910243"/>
          </a:xfrm>
          <a:prstGeom prst="rect">
            <a:avLst/>
          </a:prstGeom>
        </p:spPr>
      </p:pic>
      <p:sp>
        <p:nvSpPr>
          <p:cNvPr id="6" name="TextBox 19">
            <a:extLst>
              <a:ext uri="{FF2B5EF4-FFF2-40B4-BE49-F238E27FC236}">
                <a16:creationId xmlns:a16="http://schemas.microsoft.com/office/drawing/2014/main" id="{07ADEE0D-E7A5-05F2-33F0-E499BF68AF93}"/>
              </a:ext>
            </a:extLst>
          </p:cNvPr>
          <p:cNvSpPr txBox="1"/>
          <p:nvPr/>
        </p:nvSpPr>
        <p:spPr>
          <a:xfrm>
            <a:off x="6608678" y="5601616"/>
            <a:ext cx="881075" cy="49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543613"/>
            <a:r>
              <a:rPr lang="en-US" sz="1600" dirty="0">
                <a:solidFill>
                  <a:srgbClr val="212F3F"/>
                </a:solidFill>
                <a:latin typeface="Calibri" panose="020F0502020204030204"/>
                <a:cs typeface="Open Sans Light"/>
              </a:rPr>
              <a:t>Security</a:t>
            </a:r>
          </a:p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Zone</a:t>
            </a:r>
          </a:p>
        </p:txBody>
      </p:sp>
      <p:sp>
        <p:nvSpPr>
          <p:cNvPr id="7" name="Freccia a destra 24">
            <a:extLst>
              <a:ext uri="{FF2B5EF4-FFF2-40B4-BE49-F238E27FC236}">
                <a16:creationId xmlns:a16="http://schemas.microsoft.com/office/drawing/2014/main" id="{67A10FF0-EEDB-5493-6747-64176C945670}"/>
              </a:ext>
            </a:extLst>
          </p:cNvPr>
          <p:cNvSpPr/>
          <p:nvPr/>
        </p:nvSpPr>
        <p:spPr bwMode="gray">
          <a:xfrm>
            <a:off x="2054635" y="4797207"/>
            <a:ext cx="4524755" cy="910243"/>
          </a:xfrm>
          <a:prstGeom prst="rightArrow">
            <a:avLst>
              <a:gd name="adj1" fmla="val 50000"/>
              <a:gd name="adj2" fmla="val 70000"/>
            </a:avLst>
          </a:prstGeom>
          <a:solidFill>
            <a:sysClr val="window" lastClr="FFFFFF"/>
          </a:solidFill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108000" tIns="72000" rIns="72000" bIns="72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ＭＳ Ｐゴシック"/>
              <a:cs typeface="+mn-cs"/>
            </a:endParaRPr>
          </a:p>
        </p:txBody>
      </p:sp>
      <p:pic>
        <p:nvPicPr>
          <p:cNvPr id="8" name="Elemento grafico 25">
            <a:extLst>
              <a:ext uri="{FF2B5EF4-FFF2-40B4-BE49-F238E27FC236}">
                <a16:creationId xmlns:a16="http://schemas.microsoft.com/office/drawing/2014/main" id="{D2570F6E-3875-6136-9DA7-6CC08433E62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69681" y="4600311"/>
            <a:ext cx="329234" cy="303414"/>
          </a:xfrm>
          <a:prstGeom prst="rect">
            <a:avLst/>
          </a:prstGeom>
        </p:spPr>
      </p:pic>
      <p:sp>
        <p:nvSpPr>
          <p:cNvPr id="9" name="TextBox 19">
            <a:extLst>
              <a:ext uri="{FF2B5EF4-FFF2-40B4-BE49-F238E27FC236}">
                <a16:creationId xmlns:a16="http://schemas.microsoft.com/office/drawing/2014/main" id="{AD8D37C2-CC99-6DCE-357A-E737CD2716CF}"/>
              </a:ext>
            </a:extLst>
          </p:cNvPr>
          <p:cNvSpPr txBox="1"/>
          <p:nvPr/>
        </p:nvSpPr>
        <p:spPr>
          <a:xfrm>
            <a:off x="4532268" y="4524582"/>
            <a:ext cx="1466301" cy="363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1" u="none" strike="noStrike" kern="1200" cap="none" spc="0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Data </a:t>
            </a:r>
            <a:r>
              <a:rPr kumimoji="0" lang="it-IT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Inspection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 con analisi del traffico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C2CD10E2-2DD8-3485-63BF-7236465DD013}"/>
              </a:ext>
            </a:extLst>
          </p:cNvPr>
          <p:cNvSpPr txBox="1"/>
          <p:nvPr/>
        </p:nvSpPr>
        <p:spPr>
          <a:xfrm>
            <a:off x="2529323" y="4561416"/>
            <a:ext cx="1646128" cy="363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Sicurezza </a:t>
            </a:r>
            <a:r>
              <a:rPr kumimoji="0" lang="it-IT" sz="1100" b="0" i="1" u="none" strike="noStrike" kern="1200" cap="none" spc="0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End-to-End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 con approccio zero-trust</a:t>
            </a:r>
          </a:p>
        </p:txBody>
      </p:sp>
      <p:sp>
        <p:nvSpPr>
          <p:cNvPr id="11" name="Rettangolo con angoli arrotondati 34">
            <a:extLst>
              <a:ext uri="{FF2B5EF4-FFF2-40B4-BE49-F238E27FC236}">
                <a16:creationId xmlns:a16="http://schemas.microsoft.com/office/drawing/2014/main" id="{E8AC17E5-F34B-BF76-22AD-697DA58183B9}"/>
              </a:ext>
            </a:extLst>
          </p:cNvPr>
          <p:cNvSpPr/>
          <p:nvPr/>
        </p:nvSpPr>
        <p:spPr bwMode="gray">
          <a:xfrm>
            <a:off x="721705" y="3918191"/>
            <a:ext cx="7187132" cy="2582153"/>
          </a:xfrm>
          <a:prstGeom prst="roundRect">
            <a:avLst/>
          </a:prstGeom>
          <a:noFill/>
          <a:ln w="95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lIns="108000" tIns="72000" rIns="72000" bIns="72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ＭＳ Ｐゴシック"/>
              <a:cs typeface="+mn-cs"/>
            </a:endParaRPr>
          </a:p>
        </p:txBody>
      </p:sp>
      <p:pic>
        <p:nvPicPr>
          <p:cNvPr id="12" name="Elemento grafico 36">
            <a:extLst>
              <a:ext uri="{FF2B5EF4-FFF2-40B4-BE49-F238E27FC236}">
                <a16:creationId xmlns:a16="http://schemas.microsoft.com/office/drawing/2014/main" id="{5ADE9CD9-2476-65FD-F8A6-C043A089231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00422" y="4993324"/>
            <a:ext cx="493850" cy="455121"/>
          </a:xfrm>
          <a:prstGeom prst="rect">
            <a:avLst/>
          </a:prstGeom>
        </p:spPr>
      </p:pic>
      <p:pic>
        <p:nvPicPr>
          <p:cNvPr id="13" name="Elemento grafico 40">
            <a:extLst>
              <a:ext uri="{FF2B5EF4-FFF2-40B4-BE49-F238E27FC236}">
                <a16:creationId xmlns:a16="http://schemas.microsoft.com/office/drawing/2014/main" id="{E725CE10-E6FC-C481-D696-9ED4DD85771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69460" y="4993324"/>
            <a:ext cx="493850" cy="455121"/>
          </a:xfrm>
          <a:prstGeom prst="rect">
            <a:avLst/>
          </a:prstGeom>
        </p:spPr>
      </p:pic>
      <p:pic>
        <p:nvPicPr>
          <p:cNvPr id="14" name="Elemento grafico 41">
            <a:extLst>
              <a:ext uri="{FF2B5EF4-FFF2-40B4-BE49-F238E27FC236}">
                <a16:creationId xmlns:a16="http://schemas.microsoft.com/office/drawing/2014/main" id="{CCF7526E-AA99-AD89-9B0E-3A09C87E12F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78534" y="4990256"/>
            <a:ext cx="493850" cy="455121"/>
          </a:xfrm>
          <a:prstGeom prst="rect">
            <a:avLst/>
          </a:prstGeom>
        </p:spPr>
      </p:pic>
      <p:pic>
        <p:nvPicPr>
          <p:cNvPr id="15" name="Elemento grafico 42">
            <a:extLst>
              <a:ext uri="{FF2B5EF4-FFF2-40B4-BE49-F238E27FC236}">
                <a16:creationId xmlns:a16="http://schemas.microsoft.com/office/drawing/2014/main" id="{36CB7335-D3AE-46A3-AC72-2025849843B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47571" y="4990256"/>
            <a:ext cx="493850" cy="455121"/>
          </a:xfrm>
          <a:prstGeom prst="rect">
            <a:avLst/>
          </a:prstGeom>
        </p:spPr>
      </p:pic>
      <p:sp>
        <p:nvSpPr>
          <p:cNvPr id="16" name="TextBox 19">
            <a:extLst>
              <a:ext uri="{FF2B5EF4-FFF2-40B4-BE49-F238E27FC236}">
                <a16:creationId xmlns:a16="http://schemas.microsoft.com/office/drawing/2014/main" id="{337AA2C3-DFBD-469F-7527-086208800067}"/>
              </a:ext>
            </a:extLst>
          </p:cNvPr>
          <p:cNvSpPr txBox="1"/>
          <p:nvPr/>
        </p:nvSpPr>
        <p:spPr>
          <a:xfrm>
            <a:off x="2977003" y="5575634"/>
            <a:ext cx="2609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Propagazione del solo traffico utile per l’operatività di fabbrica</a:t>
            </a:r>
          </a:p>
        </p:txBody>
      </p:sp>
      <p:pic>
        <p:nvPicPr>
          <p:cNvPr id="17" name="Elemento grafico 44">
            <a:extLst>
              <a:ext uri="{FF2B5EF4-FFF2-40B4-BE49-F238E27FC236}">
                <a16:creationId xmlns:a16="http://schemas.microsoft.com/office/drawing/2014/main" id="{3B186D2F-55B3-D08B-60C0-F8E737D0AB09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54271" y="5634573"/>
            <a:ext cx="329234" cy="303414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D7118302-93BF-36A5-8BBB-86277992F131}"/>
              </a:ext>
            </a:extLst>
          </p:cNvPr>
          <p:cNvGrpSpPr/>
          <p:nvPr/>
        </p:nvGrpSpPr>
        <p:grpSpPr>
          <a:xfrm>
            <a:off x="4243963" y="4557048"/>
            <a:ext cx="329298" cy="303414"/>
            <a:chOff x="4019035" y="4287857"/>
            <a:chExt cx="329298" cy="303414"/>
          </a:xfrm>
        </p:grpSpPr>
        <p:sp>
          <p:nvSpPr>
            <p:cNvPr id="19" name="Freeform 23">
              <a:extLst>
                <a:ext uri="{FF2B5EF4-FFF2-40B4-BE49-F238E27FC236}">
                  <a16:creationId xmlns:a16="http://schemas.microsoft.com/office/drawing/2014/main" id="{D29A5970-AB91-D528-B4EF-DA02D09DFD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9035" y="4287857"/>
              <a:ext cx="329298" cy="303414"/>
            </a:xfrm>
            <a:custGeom>
              <a:avLst/>
              <a:gdLst>
                <a:gd name="T0" fmla="*/ 818 w 2138"/>
                <a:gd name="T1" fmla="*/ 1635 h 2138"/>
                <a:gd name="T2" fmla="*/ 818 w 2138"/>
                <a:gd name="T3" fmla="*/ 1635 h 2138"/>
                <a:gd name="T4" fmla="*/ 1257 w 2138"/>
                <a:gd name="T5" fmla="*/ 1507 h 2138"/>
                <a:gd name="T6" fmla="*/ 1301 w 2138"/>
                <a:gd name="T7" fmla="*/ 1550 h 2138"/>
                <a:gd name="T8" fmla="*/ 1249 w 2138"/>
                <a:gd name="T9" fmla="*/ 1602 h 2138"/>
                <a:gd name="T10" fmla="*/ 1711 w 2138"/>
                <a:gd name="T11" fmla="*/ 2064 h 2138"/>
                <a:gd name="T12" fmla="*/ 1888 w 2138"/>
                <a:gd name="T13" fmla="*/ 2138 h 2138"/>
                <a:gd name="T14" fmla="*/ 2065 w 2138"/>
                <a:gd name="T15" fmla="*/ 2064 h 2138"/>
                <a:gd name="T16" fmla="*/ 2138 w 2138"/>
                <a:gd name="T17" fmla="*/ 1888 h 2138"/>
                <a:gd name="T18" fmla="*/ 2065 w 2138"/>
                <a:gd name="T19" fmla="*/ 1711 h 2138"/>
                <a:gd name="T20" fmla="*/ 1603 w 2138"/>
                <a:gd name="T21" fmla="*/ 1248 h 2138"/>
                <a:gd name="T22" fmla="*/ 1551 w 2138"/>
                <a:gd name="T23" fmla="*/ 1300 h 2138"/>
                <a:gd name="T24" fmla="*/ 1507 w 2138"/>
                <a:gd name="T25" fmla="*/ 1257 h 2138"/>
                <a:gd name="T26" fmla="*/ 1633 w 2138"/>
                <a:gd name="T27" fmla="*/ 760 h 2138"/>
                <a:gd name="T28" fmla="*/ 1396 w 2138"/>
                <a:gd name="T29" fmla="*/ 239 h 2138"/>
                <a:gd name="T30" fmla="*/ 818 w 2138"/>
                <a:gd name="T31" fmla="*/ 0 h 2138"/>
                <a:gd name="T32" fmla="*/ 240 w 2138"/>
                <a:gd name="T33" fmla="*/ 239 h 2138"/>
                <a:gd name="T34" fmla="*/ 0 w 2138"/>
                <a:gd name="T35" fmla="*/ 817 h 2138"/>
                <a:gd name="T36" fmla="*/ 240 w 2138"/>
                <a:gd name="T37" fmla="*/ 1395 h 2138"/>
                <a:gd name="T38" fmla="*/ 818 w 2138"/>
                <a:gd name="T39" fmla="*/ 1635 h 2138"/>
                <a:gd name="T40" fmla="*/ 2009 w 2138"/>
                <a:gd name="T41" fmla="*/ 1888 h 2138"/>
                <a:gd name="T42" fmla="*/ 1973 w 2138"/>
                <a:gd name="T43" fmla="*/ 1973 h 2138"/>
                <a:gd name="T44" fmla="*/ 1888 w 2138"/>
                <a:gd name="T45" fmla="*/ 2008 h 2138"/>
                <a:gd name="T46" fmla="*/ 1803 w 2138"/>
                <a:gd name="T47" fmla="*/ 1973 h 2138"/>
                <a:gd name="T48" fmla="*/ 1444 w 2138"/>
                <a:gd name="T49" fmla="*/ 1614 h 2138"/>
                <a:gd name="T50" fmla="*/ 1614 w 2138"/>
                <a:gd name="T51" fmla="*/ 1444 h 2138"/>
                <a:gd name="T52" fmla="*/ 1973 w 2138"/>
                <a:gd name="T53" fmla="*/ 1802 h 2138"/>
                <a:gd name="T54" fmla="*/ 2009 w 2138"/>
                <a:gd name="T55" fmla="*/ 1888 h 2138"/>
                <a:gd name="T56" fmla="*/ 1392 w 2138"/>
                <a:gd name="T57" fmla="*/ 1459 h 2138"/>
                <a:gd name="T58" fmla="*/ 1361 w 2138"/>
                <a:gd name="T59" fmla="*/ 1427 h 2138"/>
                <a:gd name="T60" fmla="*/ 1362 w 2138"/>
                <a:gd name="T61" fmla="*/ 1427 h 2138"/>
                <a:gd name="T62" fmla="*/ 1377 w 2138"/>
                <a:gd name="T63" fmla="*/ 1413 h 2138"/>
                <a:gd name="T64" fmla="*/ 1380 w 2138"/>
                <a:gd name="T65" fmla="*/ 1410 h 2138"/>
                <a:gd name="T66" fmla="*/ 1396 w 2138"/>
                <a:gd name="T67" fmla="*/ 1395 h 2138"/>
                <a:gd name="T68" fmla="*/ 1411 w 2138"/>
                <a:gd name="T69" fmla="*/ 1380 h 2138"/>
                <a:gd name="T70" fmla="*/ 1413 w 2138"/>
                <a:gd name="T71" fmla="*/ 1377 h 2138"/>
                <a:gd name="T72" fmla="*/ 1428 w 2138"/>
                <a:gd name="T73" fmla="*/ 1361 h 2138"/>
                <a:gd name="T74" fmla="*/ 1428 w 2138"/>
                <a:gd name="T75" fmla="*/ 1361 h 2138"/>
                <a:gd name="T76" fmla="*/ 1459 w 2138"/>
                <a:gd name="T77" fmla="*/ 1392 h 2138"/>
                <a:gd name="T78" fmla="*/ 1392 w 2138"/>
                <a:gd name="T79" fmla="*/ 1459 h 2138"/>
                <a:gd name="T80" fmla="*/ 331 w 2138"/>
                <a:gd name="T81" fmla="*/ 331 h 2138"/>
                <a:gd name="T82" fmla="*/ 818 w 2138"/>
                <a:gd name="T83" fmla="*/ 129 h 2138"/>
                <a:gd name="T84" fmla="*/ 1304 w 2138"/>
                <a:gd name="T85" fmla="*/ 331 h 2138"/>
                <a:gd name="T86" fmla="*/ 1504 w 2138"/>
                <a:gd name="T87" fmla="*/ 769 h 2138"/>
                <a:gd name="T88" fmla="*/ 1371 w 2138"/>
                <a:gd name="T89" fmla="*/ 1226 h 2138"/>
                <a:gd name="T90" fmla="*/ 1371 w 2138"/>
                <a:gd name="T91" fmla="*/ 1226 h 2138"/>
                <a:gd name="T92" fmla="*/ 1304 w 2138"/>
                <a:gd name="T93" fmla="*/ 1303 h 2138"/>
                <a:gd name="T94" fmla="*/ 1280 w 2138"/>
                <a:gd name="T95" fmla="*/ 1326 h 2138"/>
                <a:gd name="T96" fmla="*/ 1226 w 2138"/>
                <a:gd name="T97" fmla="*/ 1370 h 2138"/>
                <a:gd name="T98" fmla="*/ 818 w 2138"/>
                <a:gd name="T99" fmla="*/ 1505 h 2138"/>
                <a:gd name="T100" fmla="*/ 331 w 2138"/>
                <a:gd name="T101" fmla="*/ 1303 h 2138"/>
                <a:gd name="T102" fmla="*/ 331 w 2138"/>
                <a:gd name="T103" fmla="*/ 331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38" h="2138">
                  <a:moveTo>
                    <a:pt x="818" y="1635"/>
                  </a:moveTo>
                  <a:cubicBezTo>
                    <a:pt x="818" y="1635"/>
                    <a:pt x="818" y="1635"/>
                    <a:pt x="818" y="1635"/>
                  </a:cubicBezTo>
                  <a:cubicBezTo>
                    <a:pt x="975" y="1635"/>
                    <a:pt x="1126" y="1590"/>
                    <a:pt x="1257" y="1507"/>
                  </a:cubicBezTo>
                  <a:cubicBezTo>
                    <a:pt x="1301" y="1550"/>
                    <a:pt x="1301" y="1550"/>
                    <a:pt x="1301" y="1550"/>
                  </a:cubicBezTo>
                  <a:cubicBezTo>
                    <a:pt x="1249" y="1602"/>
                    <a:pt x="1249" y="1602"/>
                    <a:pt x="1249" y="1602"/>
                  </a:cubicBezTo>
                  <a:cubicBezTo>
                    <a:pt x="1711" y="2064"/>
                    <a:pt x="1711" y="2064"/>
                    <a:pt x="1711" y="2064"/>
                  </a:cubicBezTo>
                  <a:cubicBezTo>
                    <a:pt x="1758" y="2112"/>
                    <a:pt x="1821" y="2138"/>
                    <a:pt x="1888" y="2138"/>
                  </a:cubicBezTo>
                  <a:cubicBezTo>
                    <a:pt x="1955" y="2138"/>
                    <a:pt x="2018" y="2112"/>
                    <a:pt x="2065" y="2064"/>
                  </a:cubicBezTo>
                  <a:cubicBezTo>
                    <a:pt x="2112" y="2017"/>
                    <a:pt x="2138" y="1954"/>
                    <a:pt x="2138" y="1888"/>
                  </a:cubicBezTo>
                  <a:cubicBezTo>
                    <a:pt x="2138" y="1821"/>
                    <a:pt x="2112" y="1758"/>
                    <a:pt x="2065" y="1711"/>
                  </a:cubicBezTo>
                  <a:cubicBezTo>
                    <a:pt x="1603" y="1248"/>
                    <a:pt x="1603" y="1248"/>
                    <a:pt x="1603" y="1248"/>
                  </a:cubicBezTo>
                  <a:cubicBezTo>
                    <a:pt x="1551" y="1300"/>
                    <a:pt x="1551" y="1300"/>
                    <a:pt x="1551" y="1300"/>
                  </a:cubicBezTo>
                  <a:cubicBezTo>
                    <a:pt x="1507" y="1257"/>
                    <a:pt x="1507" y="1257"/>
                    <a:pt x="1507" y="1257"/>
                  </a:cubicBezTo>
                  <a:cubicBezTo>
                    <a:pt x="1601" y="1110"/>
                    <a:pt x="1645" y="935"/>
                    <a:pt x="1633" y="760"/>
                  </a:cubicBezTo>
                  <a:cubicBezTo>
                    <a:pt x="1619" y="563"/>
                    <a:pt x="1535" y="379"/>
                    <a:pt x="1396" y="239"/>
                  </a:cubicBezTo>
                  <a:cubicBezTo>
                    <a:pt x="1241" y="85"/>
                    <a:pt x="1036" y="0"/>
                    <a:pt x="818" y="0"/>
                  </a:cubicBezTo>
                  <a:cubicBezTo>
                    <a:pt x="599" y="0"/>
                    <a:pt x="394" y="85"/>
                    <a:pt x="240" y="239"/>
                  </a:cubicBezTo>
                  <a:cubicBezTo>
                    <a:pt x="85" y="394"/>
                    <a:pt x="0" y="599"/>
                    <a:pt x="0" y="817"/>
                  </a:cubicBezTo>
                  <a:cubicBezTo>
                    <a:pt x="0" y="1036"/>
                    <a:pt x="85" y="1241"/>
                    <a:pt x="240" y="1395"/>
                  </a:cubicBezTo>
                  <a:cubicBezTo>
                    <a:pt x="394" y="1550"/>
                    <a:pt x="599" y="1635"/>
                    <a:pt x="818" y="1635"/>
                  </a:cubicBezTo>
                  <a:close/>
                  <a:moveTo>
                    <a:pt x="2009" y="1888"/>
                  </a:moveTo>
                  <a:cubicBezTo>
                    <a:pt x="2009" y="1920"/>
                    <a:pt x="1996" y="1950"/>
                    <a:pt x="1973" y="1973"/>
                  </a:cubicBezTo>
                  <a:cubicBezTo>
                    <a:pt x="1950" y="1996"/>
                    <a:pt x="1920" y="2008"/>
                    <a:pt x="1888" y="2008"/>
                  </a:cubicBezTo>
                  <a:cubicBezTo>
                    <a:pt x="1856" y="2008"/>
                    <a:pt x="1826" y="1996"/>
                    <a:pt x="1803" y="1973"/>
                  </a:cubicBezTo>
                  <a:cubicBezTo>
                    <a:pt x="1444" y="1614"/>
                    <a:pt x="1444" y="1614"/>
                    <a:pt x="1444" y="1614"/>
                  </a:cubicBezTo>
                  <a:cubicBezTo>
                    <a:pt x="1614" y="1444"/>
                    <a:pt x="1614" y="1444"/>
                    <a:pt x="1614" y="1444"/>
                  </a:cubicBezTo>
                  <a:cubicBezTo>
                    <a:pt x="1973" y="1802"/>
                    <a:pt x="1973" y="1802"/>
                    <a:pt x="1973" y="1802"/>
                  </a:cubicBezTo>
                  <a:cubicBezTo>
                    <a:pt x="1996" y="1825"/>
                    <a:pt x="2009" y="1855"/>
                    <a:pt x="2009" y="1888"/>
                  </a:cubicBezTo>
                  <a:close/>
                  <a:moveTo>
                    <a:pt x="1392" y="1459"/>
                  </a:moveTo>
                  <a:cubicBezTo>
                    <a:pt x="1361" y="1427"/>
                    <a:pt x="1361" y="1427"/>
                    <a:pt x="1361" y="1427"/>
                  </a:cubicBezTo>
                  <a:cubicBezTo>
                    <a:pt x="1361" y="1427"/>
                    <a:pt x="1362" y="1427"/>
                    <a:pt x="1362" y="1427"/>
                  </a:cubicBezTo>
                  <a:cubicBezTo>
                    <a:pt x="1367" y="1422"/>
                    <a:pt x="1372" y="1418"/>
                    <a:pt x="1377" y="1413"/>
                  </a:cubicBezTo>
                  <a:cubicBezTo>
                    <a:pt x="1378" y="1412"/>
                    <a:pt x="1379" y="1411"/>
                    <a:pt x="1380" y="1410"/>
                  </a:cubicBezTo>
                  <a:cubicBezTo>
                    <a:pt x="1385" y="1405"/>
                    <a:pt x="1391" y="1400"/>
                    <a:pt x="1396" y="1395"/>
                  </a:cubicBezTo>
                  <a:cubicBezTo>
                    <a:pt x="1401" y="1390"/>
                    <a:pt x="1406" y="1385"/>
                    <a:pt x="1411" y="1380"/>
                  </a:cubicBezTo>
                  <a:cubicBezTo>
                    <a:pt x="1411" y="1379"/>
                    <a:pt x="1412" y="1378"/>
                    <a:pt x="1413" y="1377"/>
                  </a:cubicBezTo>
                  <a:cubicBezTo>
                    <a:pt x="1418" y="1372"/>
                    <a:pt x="1423" y="1366"/>
                    <a:pt x="1428" y="1361"/>
                  </a:cubicBezTo>
                  <a:cubicBezTo>
                    <a:pt x="1428" y="1361"/>
                    <a:pt x="1428" y="1361"/>
                    <a:pt x="1428" y="1361"/>
                  </a:cubicBezTo>
                  <a:cubicBezTo>
                    <a:pt x="1459" y="1392"/>
                    <a:pt x="1459" y="1392"/>
                    <a:pt x="1459" y="1392"/>
                  </a:cubicBezTo>
                  <a:lnTo>
                    <a:pt x="1392" y="1459"/>
                  </a:lnTo>
                  <a:close/>
                  <a:moveTo>
                    <a:pt x="331" y="331"/>
                  </a:moveTo>
                  <a:cubicBezTo>
                    <a:pt x="461" y="201"/>
                    <a:pt x="634" y="129"/>
                    <a:pt x="818" y="129"/>
                  </a:cubicBezTo>
                  <a:cubicBezTo>
                    <a:pt x="1001" y="129"/>
                    <a:pt x="1174" y="201"/>
                    <a:pt x="1304" y="331"/>
                  </a:cubicBezTo>
                  <a:cubicBezTo>
                    <a:pt x="1421" y="448"/>
                    <a:pt x="1492" y="604"/>
                    <a:pt x="1504" y="769"/>
                  </a:cubicBezTo>
                  <a:cubicBezTo>
                    <a:pt x="1515" y="932"/>
                    <a:pt x="1468" y="1095"/>
                    <a:pt x="1371" y="1226"/>
                  </a:cubicBezTo>
                  <a:cubicBezTo>
                    <a:pt x="1371" y="1226"/>
                    <a:pt x="1371" y="1226"/>
                    <a:pt x="1371" y="1226"/>
                  </a:cubicBezTo>
                  <a:cubicBezTo>
                    <a:pt x="1351" y="1253"/>
                    <a:pt x="1328" y="1279"/>
                    <a:pt x="1304" y="1303"/>
                  </a:cubicBezTo>
                  <a:cubicBezTo>
                    <a:pt x="1296" y="1311"/>
                    <a:pt x="1288" y="1319"/>
                    <a:pt x="1280" y="1326"/>
                  </a:cubicBezTo>
                  <a:cubicBezTo>
                    <a:pt x="1263" y="1342"/>
                    <a:pt x="1245" y="1357"/>
                    <a:pt x="1226" y="1370"/>
                  </a:cubicBezTo>
                  <a:cubicBezTo>
                    <a:pt x="1107" y="1458"/>
                    <a:pt x="966" y="1505"/>
                    <a:pt x="818" y="1505"/>
                  </a:cubicBezTo>
                  <a:cubicBezTo>
                    <a:pt x="634" y="1505"/>
                    <a:pt x="461" y="1433"/>
                    <a:pt x="331" y="1303"/>
                  </a:cubicBezTo>
                  <a:cubicBezTo>
                    <a:pt x="63" y="1035"/>
                    <a:pt x="63" y="599"/>
                    <a:pt x="331" y="331"/>
                  </a:cubicBez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 w="688" cap="flat">
              <a:solidFill>
                <a:sysClr val="windowText" lastClr="000000"/>
              </a:solidFill>
              <a:prstDash val="solid"/>
              <a:miter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74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4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endParaRPr>
            </a:p>
          </p:txBody>
        </p:sp>
        <p:sp>
          <p:nvSpPr>
            <p:cNvPr id="20" name="Freeform 24">
              <a:extLst>
                <a:ext uri="{FF2B5EF4-FFF2-40B4-BE49-F238E27FC236}">
                  <a16:creationId xmlns:a16="http://schemas.microsoft.com/office/drawing/2014/main" id="{87A8D656-86E8-FEEE-074C-AD1B86F386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1066" y="4324876"/>
              <a:ext cx="187761" cy="157856"/>
            </a:xfrm>
            <a:custGeom>
              <a:avLst/>
              <a:gdLst>
                <a:gd name="T0" fmla="*/ 577 w 1219"/>
                <a:gd name="T1" fmla="*/ 1111 h 1112"/>
                <a:gd name="T2" fmla="*/ 577 w 1219"/>
                <a:gd name="T3" fmla="*/ 1112 h 1112"/>
                <a:gd name="T4" fmla="*/ 610 w 1219"/>
                <a:gd name="T5" fmla="*/ 1112 h 1112"/>
                <a:gd name="T6" fmla="*/ 940 w 1219"/>
                <a:gd name="T7" fmla="*/ 1003 h 1112"/>
                <a:gd name="T8" fmla="*/ 1002 w 1219"/>
                <a:gd name="T9" fmla="*/ 949 h 1112"/>
                <a:gd name="T10" fmla="*/ 1057 w 1219"/>
                <a:gd name="T11" fmla="*/ 886 h 1112"/>
                <a:gd name="T12" fmla="*/ 1003 w 1219"/>
                <a:gd name="T13" fmla="*/ 163 h 1112"/>
                <a:gd name="T14" fmla="*/ 610 w 1219"/>
                <a:gd name="T15" fmla="*/ 0 h 1112"/>
                <a:gd name="T16" fmla="*/ 217 w 1219"/>
                <a:gd name="T17" fmla="*/ 163 h 1112"/>
                <a:gd name="T18" fmla="*/ 217 w 1219"/>
                <a:gd name="T19" fmla="*/ 949 h 1112"/>
                <a:gd name="T20" fmla="*/ 577 w 1219"/>
                <a:gd name="T21" fmla="*/ 1111 h 1112"/>
                <a:gd name="T22" fmla="*/ 262 w 1219"/>
                <a:gd name="T23" fmla="*/ 209 h 1112"/>
                <a:gd name="T24" fmla="*/ 610 w 1219"/>
                <a:gd name="T25" fmla="*/ 65 h 1112"/>
                <a:gd name="T26" fmla="*/ 957 w 1219"/>
                <a:gd name="T27" fmla="*/ 209 h 1112"/>
                <a:gd name="T28" fmla="*/ 1005 w 1219"/>
                <a:gd name="T29" fmla="*/ 848 h 1112"/>
                <a:gd name="T30" fmla="*/ 957 w 1219"/>
                <a:gd name="T31" fmla="*/ 903 h 1112"/>
                <a:gd name="T32" fmla="*/ 901 w 1219"/>
                <a:gd name="T33" fmla="*/ 951 h 1112"/>
                <a:gd name="T34" fmla="*/ 612 w 1219"/>
                <a:gd name="T35" fmla="*/ 1047 h 1112"/>
                <a:gd name="T36" fmla="*/ 610 w 1219"/>
                <a:gd name="T37" fmla="*/ 1047 h 1112"/>
                <a:gd name="T38" fmla="*/ 262 w 1219"/>
                <a:gd name="T39" fmla="*/ 903 h 1112"/>
                <a:gd name="T40" fmla="*/ 262 w 1219"/>
                <a:gd name="T41" fmla="*/ 209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19" h="1112">
                  <a:moveTo>
                    <a:pt x="577" y="1111"/>
                  </a:moveTo>
                  <a:cubicBezTo>
                    <a:pt x="577" y="1112"/>
                    <a:pt x="577" y="1112"/>
                    <a:pt x="577" y="1112"/>
                  </a:cubicBezTo>
                  <a:cubicBezTo>
                    <a:pt x="610" y="1112"/>
                    <a:pt x="610" y="1112"/>
                    <a:pt x="610" y="1112"/>
                  </a:cubicBezTo>
                  <a:cubicBezTo>
                    <a:pt x="730" y="1112"/>
                    <a:pt x="844" y="1074"/>
                    <a:pt x="940" y="1003"/>
                  </a:cubicBezTo>
                  <a:cubicBezTo>
                    <a:pt x="962" y="987"/>
                    <a:pt x="983" y="969"/>
                    <a:pt x="1002" y="949"/>
                  </a:cubicBezTo>
                  <a:cubicBezTo>
                    <a:pt x="1022" y="930"/>
                    <a:pt x="1040" y="908"/>
                    <a:pt x="1057" y="886"/>
                  </a:cubicBezTo>
                  <a:cubicBezTo>
                    <a:pt x="1219" y="667"/>
                    <a:pt x="1196" y="356"/>
                    <a:pt x="1003" y="163"/>
                  </a:cubicBezTo>
                  <a:cubicBezTo>
                    <a:pt x="898" y="58"/>
                    <a:pt x="758" y="0"/>
                    <a:pt x="610" y="0"/>
                  </a:cubicBezTo>
                  <a:cubicBezTo>
                    <a:pt x="461" y="0"/>
                    <a:pt x="322" y="58"/>
                    <a:pt x="217" y="163"/>
                  </a:cubicBezTo>
                  <a:cubicBezTo>
                    <a:pt x="0" y="380"/>
                    <a:pt x="0" y="732"/>
                    <a:pt x="217" y="949"/>
                  </a:cubicBezTo>
                  <a:cubicBezTo>
                    <a:pt x="314" y="1046"/>
                    <a:pt x="441" y="1103"/>
                    <a:pt x="577" y="1111"/>
                  </a:cubicBezTo>
                  <a:close/>
                  <a:moveTo>
                    <a:pt x="262" y="209"/>
                  </a:moveTo>
                  <a:cubicBezTo>
                    <a:pt x="355" y="116"/>
                    <a:pt x="478" y="65"/>
                    <a:pt x="610" y="65"/>
                  </a:cubicBezTo>
                  <a:cubicBezTo>
                    <a:pt x="741" y="65"/>
                    <a:pt x="864" y="116"/>
                    <a:pt x="957" y="209"/>
                  </a:cubicBezTo>
                  <a:cubicBezTo>
                    <a:pt x="1127" y="380"/>
                    <a:pt x="1148" y="654"/>
                    <a:pt x="1005" y="848"/>
                  </a:cubicBezTo>
                  <a:cubicBezTo>
                    <a:pt x="990" y="867"/>
                    <a:pt x="974" y="886"/>
                    <a:pt x="957" y="903"/>
                  </a:cubicBezTo>
                  <a:cubicBezTo>
                    <a:pt x="939" y="921"/>
                    <a:pt x="921" y="937"/>
                    <a:pt x="901" y="951"/>
                  </a:cubicBezTo>
                  <a:cubicBezTo>
                    <a:pt x="817" y="1013"/>
                    <a:pt x="717" y="1046"/>
                    <a:pt x="612" y="1047"/>
                  </a:cubicBezTo>
                  <a:cubicBezTo>
                    <a:pt x="610" y="1047"/>
                    <a:pt x="610" y="1047"/>
                    <a:pt x="610" y="1047"/>
                  </a:cubicBezTo>
                  <a:cubicBezTo>
                    <a:pt x="478" y="1047"/>
                    <a:pt x="355" y="996"/>
                    <a:pt x="262" y="903"/>
                  </a:cubicBezTo>
                  <a:cubicBezTo>
                    <a:pt x="71" y="712"/>
                    <a:pt x="71" y="400"/>
                    <a:pt x="262" y="209"/>
                  </a:cubicBez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 w="688" cap="flat">
              <a:solidFill>
                <a:sysClr val="windowText" lastClr="000000"/>
              </a:solidFill>
              <a:prstDash val="solid"/>
              <a:miter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874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4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endParaRPr>
            </a:p>
          </p:txBody>
        </p:sp>
      </p:grpSp>
      <p:sp>
        <p:nvSpPr>
          <p:cNvPr id="2" name="TextBox 19">
            <a:extLst>
              <a:ext uri="{FF2B5EF4-FFF2-40B4-BE49-F238E27FC236}">
                <a16:creationId xmlns:a16="http://schemas.microsoft.com/office/drawing/2014/main" id="{5E829499-EFFB-6C40-E412-77CEC6133770}"/>
              </a:ext>
            </a:extLst>
          </p:cNvPr>
          <p:cNvSpPr txBox="1"/>
          <p:nvPr/>
        </p:nvSpPr>
        <p:spPr>
          <a:xfrm>
            <a:off x="1124580" y="3951007"/>
            <a:ext cx="6140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u="none" strike="noStrike" kern="1200" cap="none" spc="0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Conduit tra due Security </a:t>
            </a:r>
            <a:r>
              <a:rPr lang="it-IT" sz="1400" b="1" dirty="0">
                <a:solidFill>
                  <a:srgbClr val="212F3F"/>
                </a:solidFill>
                <a:latin typeface="Calibri" panose="020F0502020204030204"/>
                <a:ea typeface="ＭＳ Ｐゴシック"/>
                <a:cs typeface="Open Sans Light"/>
              </a:rPr>
              <a:t>Z</a:t>
            </a:r>
            <a:r>
              <a:rPr kumimoji="0" lang="it-IT" sz="1400" b="1" u="none" strike="noStrike" kern="1200" cap="none" spc="0" normalizeH="0" baseline="0" noProof="0" dirty="0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one che coinvolge più switch nel percorso di propagazione delle informazioni </a:t>
            </a:r>
          </a:p>
        </p:txBody>
      </p:sp>
      <p:grpSp>
        <p:nvGrpSpPr>
          <p:cNvPr id="25" name="Gruppo 9">
            <a:extLst>
              <a:ext uri="{FF2B5EF4-FFF2-40B4-BE49-F238E27FC236}">
                <a16:creationId xmlns:a16="http://schemas.microsoft.com/office/drawing/2014/main" id="{60AD198D-729D-CA35-0206-535C300D0BD6}"/>
              </a:ext>
            </a:extLst>
          </p:cNvPr>
          <p:cNvGrpSpPr>
            <a:grpSpLocks noChangeAspect="1"/>
          </p:cNvGrpSpPr>
          <p:nvPr/>
        </p:nvGrpSpPr>
        <p:grpSpPr>
          <a:xfrm>
            <a:off x="586097" y="1406359"/>
            <a:ext cx="2419998" cy="1008610"/>
            <a:chOff x="2742732" y="1838977"/>
            <a:chExt cx="7379677" cy="3075712"/>
          </a:xfrm>
        </p:grpSpPr>
        <p:pic>
          <p:nvPicPr>
            <p:cNvPr id="26" name="Picture 2" descr="Download ISAGCA's Quick Start Guide for the ISA/IEC 62443 Standards">
              <a:extLst>
                <a:ext uri="{FF2B5EF4-FFF2-40B4-BE49-F238E27FC236}">
                  <a16:creationId xmlns:a16="http://schemas.microsoft.com/office/drawing/2014/main" id="{CB72BD7C-54D0-E263-3205-B68EAC1E4898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42732" y="1838977"/>
              <a:ext cx="7366977" cy="307571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27" name="Immagine 8">
              <a:extLst>
                <a:ext uri="{FF2B5EF4-FFF2-40B4-BE49-F238E27FC236}">
                  <a16:creationId xmlns:a16="http://schemas.microsoft.com/office/drawing/2014/main" id="{51C3651D-5F8D-37CC-F632-33DC1E24A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9188959" y="1895370"/>
              <a:ext cx="933450" cy="1123950"/>
            </a:xfrm>
            <a:prstGeom prst="rect">
              <a:avLst/>
            </a:prstGeom>
          </p:spPr>
        </p:pic>
      </p:grpSp>
      <p:sp>
        <p:nvSpPr>
          <p:cNvPr id="29" name="TextBox 25">
            <a:extLst>
              <a:ext uri="{FF2B5EF4-FFF2-40B4-BE49-F238E27FC236}">
                <a16:creationId xmlns:a16="http://schemas.microsoft.com/office/drawing/2014/main" id="{50834762-E0BE-B9D5-F44B-A21624B2A421}"/>
              </a:ext>
            </a:extLst>
          </p:cNvPr>
          <p:cNvSpPr txBox="1"/>
          <p:nvPr/>
        </p:nvSpPr>
        <p:spPr>
          <a:xfrm>
            <a:off x="3200423" y="1284294"/>
            <a:ext cx="4330127" cy="1188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82752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Raleway Light"/>
              </a:rPr>
              <a:t>Modernizzazione della rete industriale con l’utilizzo della tecnologia SDN al fine di realizzare i Conduit tra le Security </a:t>
            </a: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ea typeface="ＭＳ Ｐゴシック"/>
                <a:cs typeface="Raleway Light"/>
              </a:rPr>
              <a:t>Z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Raleway Light"/>
              </a:rPr>
              <a:t>one in conformità alla IEC 62443</a:t>
            </a:r>
          </a:p>
        </p:txBody>
      </p:sp>
      <p:sp>
        <p:nvSpPr>
          <p:cNvPr id="30" name="TextBox 19">
            <a:extLst>
              <a:ext uri="{FF2B5EF4-FFF2-40B4-BE49-F238E27FC236}">
                <a16:creationId xmlns:a16="http://schemas.microsoft.com/office/drawing/2014/main" id="{BA76F408-B2D9-2B65-F762-E84226F6B9D1}"/>
              </a:ext>
            </a:extLst>
          </p:cNvPr>
          <p:cNvSpPr txBox="1"/>
          <p:nvPr/>
        </p:nvSpPr>
        <p:spPr>
          <a:xfrm>
            <a:off x="2600422" y="5289606"/>
            <a:ext cx="5857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00" dirty="0">
                <a:solidFill>
                  <a:srgbClr val="212F3F"/>
                </a:solidFill>
                <a:latin typeface="Calibri" panose="020F0502020204030204"/>
                <a:ea typeface="ＭＳ Ｐゴシック"/>
                <a:cs typeface="Open Sans Light"/>
              </a:rPr>
              <a:t>s</a:t>
            </a:r>
            <a:r>
              <a:rPr kumimoji="0" 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witch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212F3F"/>
              </a:solidFill>
              <a:effectLst/>
              <a:uLnTx/>
              <a:uFillTx/>
              <a:latin typeface="Calibri" panose="020F0502020204030204"/>
              <a:ea typeface="ＭＳ Ｐゴシック"/>
              <a:cs typeface="Open Sans Light"/>
            </a:endParaRPr>
          </a:p>
        </p:txBody>
      </p:sp>
      <p:sp>
        <p:nvSpPr>
          <p:cNvPr id="31" name="TextBox 19">
            <a:extLst>
              <a:ext uri="{FF2B5EF4-FFF2-40B4-BE49-F238E27FC236}">
                <a16:creationId xmlns:a16="http://schemas.microsoft.com/office/drawing/2014/main" id="{6CCEE290-A97B-5750-C2AE-07C6AEE6DA32}"/>
              </a:ext>
            </a:extLst>
          </p:cNvPr>
          <p:cNvSpPr txBox="1"/>
          <p:nvPr/>
        </p:nvSpPr>
        <p:spPr>
          <a:xfrm>
            <a:off x="3389478" y="5284690"/>
            <a:ext cx="5857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00" dirty="0">
                <a:solidFill>
                  <a:srgbClr val="212F3F"/>
                </a:solidFill>
                <a:latin typeface="Calibri" panose="020F0502020204030204"/>
                <a:ea typeface="ＭＳ Ｐゴシック"/>
                <a:cs typeface="Open Sans Light"/>
              </a:rPr>
              <a:t>s</a:t>
            </a:r>
            <a:r>
              <a:rPr kumimoji="0" 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witch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212F3F"/>
              </a:solidFill>
              <a:effectLst/>
              <a:uLnTx/>
              <a:uFillTx/>
              <a:latin typeface="Calibri" panose="020F0502020204030204"/>
              <a:ea typeface="ＭＳ Ｐゴシック"/>
              <a:cs typeface="Open Sans Light"/>
            </a:endParaRP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EB69FD96-39EC-D230-E208-5B82EB03F31D}"/>
              </a:ext>
            </a:extLst>
          </p:cNvPr>
          <p:cNvSpPr txBox="1"/>
          <p:nvPr/>
        </p:nvSpPr>
        <p:spPr>
          <a:xfrm>
            <a:off x="4194094" y="5281669"/>
            <a:ext cx="5857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00" dirty="0">
                <a:solidFill>
                  <a:srgbClr val="212F3F"/>
                </a:solidFill>
                <a:latin typeface="Calibri" panose="020F0502020204030204"/>
                <a:ea typeface="ＭＳ Ｐゴシック"/>
                <a:cs typeface="Open Sans Light"/>
              </a:rPr>
              <a:t>s</a:t>
            </a:r>
            <a:r>
              <a:rPr kumimoji="0" 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witch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212F3F"/>
              </a:solidFill>
              <a:effectLst/>
              <a:uLnTx/>
              <a:uFillTx/>
              <a:latin typeface="Calibri" panose="020F0502020204030204"/>
              <a:ea typeface="ＭＳ Ｐゴシック"/>
              <a:cs typeface="Open Sans Light"/>
            </a:endParaRP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5A35A6A7-FEF4-75BD-6C14-88C6D3A28FFE}"/>
              </a:ext>
            </a:extLst>
          </p:cNvPr>
          <p:cNvSpPr txBox="1"/>
          <p:nvPr/>
        </p:nvSpPr>
        <p:spPr>
          <a:xfrm>
            <a:off x="4946020" y="5301534"/>
            <a:ext cx="5857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4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00" dirty="0">
                <a:solidFill>
                  <a:srgbClr val="212F3F"/>
                </a:solidFill>
                <a:latin typeface="Calibri" panose="020F0502020204030204"/>
                <a:ea typeface="ＭＳ Ｐゴシック"/>
                <a:cs typeface="Open Sans Light"/>
              </a:rPr>
              <a:t>s</a:t>
            </a:r>
            <a:r>
              <a:rPr kumimoji="0" 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212F3F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Open Sans Light"/>
              </a:rPr>
              <a:t>witch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212F3F"/>
              </a:solidFill>
              <a:effectLst/>
              <a:uLnTx/>
              <a:uFillTx/>
              <a:latin typeface="Calibri" panose="020F0502020204030204"/>
              <a:ea typeface="ＭＳ Ｐゴシック"/>
              <a:cs typeface="Open Sans Light"/>
            </a:endParaRPr>
          </a:p>
        </p:txBody>
      </p:sp>
      <p:pic>
        <p:nvPicPr>
          <p:cNvPr id="36" name="Online Media 35" title="EdgeSDN Sistema informatico meno invasivo possibile">
            <a:hlinkClick r:id="" action="ppaction://media"/>
            <a:extLst>
              <a:ext uri="{FF2B5EF4-FFF2-40B4-BE49-F238E27FC236}">
                <a16:creationId xmlns:a16="http://schemas.microsoft.com/office/drawing/2014/main" id="{184DA603-9F38-9660-C6BE-3F8F70FCF87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6"/>
          <a:stretch>
            <a:fillRect/>
          </a:stretch>
        </p:blipFill>
        <p:spPr>
          <a:xfrm>
            <a:off x="9433935" y="4278199"/>
            <a:ext cx="2160000" cy="1215000"/>
          </a:xfrm>
          <a:prstGeom prst="rect">
            <a:avLst/>
          </a:prstGeom>
        </p:spPr>
      </p:pic>
      <p:pic>
        <p:nvPicPr>
          <p:cNvPr id="37" name="Online Media 36" title="EdgeSDN ILIP Grazie alla collaborazione con Stoorm5">
            <a:hlinkClick r:id="" action="ppaction://media"/>
            <a:extLst>
              <a:ext uri="{FF2B5EF4-FFF2-40B4-BE49-F238E27FC236}">
                <a16:creationId xmlns:a16="http://schemas.microsoft.com/office/drawing/2014/main" id="{2B1D70B1-150C-17DD-BF54-5C8A544A4A3B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7"/>
          <a:stretch>
            <a:fillRect/>
          </a:stretch>
        </p:blipFill>
        <p:spPr>
          <a:xfrm>
            <a:off x="9433935" y="1930788"/>
            <a:ext cx="2160000" cy="1220400"/>
          </a:xfrm>
          <a:prstGeom prst="rect">
            <a:avLst/>
          </a:prstGeom>
        </p:spPr>
      </p:pic>
      <p:sp>
        <p:nvSpPr>
          <p:cNvPr id="38" name="TextBox 25">
            <a:extLst>
              <a:ext uri="{FF2B5EF4-FFF2-40B4-BE49-F238E27FC236}">
                <a16:creationId xmlns:a16="http://schemas.microsoft.com/office/drawing/2014/main" id="{38FDF541-9C07-4550-7308-66B28621F310}"/>
              </a:ext>
            </a:extLst>
          </p:cNvPr>
          <p:cNvSpPr txBox="1"/>
          <p:nvPr/>
        </p:nvSpPr>
        <p:spPr>
          <a:xfrm>
            <a:off x="9433935" y="3337373"/>
            <a:ext cx="2160000" cy="788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752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400" dirty="0">
                <a:solidFill>
                  <a:schemeClr val="bg1"/>
                </a:solidFill>
                <a:latin typeface="Open Sans"/>
                <a:ea typeface="ＭＳ Ｐゴシック"/>
                <a:cs typeface="Raleway Light"/>
              </a:rPr>
              <a:t>IT Security Manager</a:t>
            </a:r>
          </a:p>
          <a:p>
            <a:pPr marL="0" marR="0" lvl="0" indent="0" algn="ctr" defTabSz="182752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00" dirty="0">
                <a:solidFill>
                  <a:schemeClr val="bg1"/>
                </a:solidFill>
                <a:latin typeface="Open Sans"/>
                <a:ea typeface="ＭＳ Ｐゴシック"/>
                <a:cs typeface="Raleway Light"/>
                <a:hlinkClick r:id="rId18"/>
              </a:rPr>
              <a:t>https://youtu.be/CUpPGhMIGNo</a:t>
            </a:r>
            <a:endParaRPr lang="it-IT" sz="800" dirty="0">
              <a:solidFill>
                <a:schemeClr val="bg1"/>
              </a:solidFill>
              <a:latin typeface="Open Sans"/>
              <a:ea typeface="ＭＳ Ｐゴシック"/>
              <a:cs typeface="Raleway Light"/>
            </a:endParaRPr>
          </a:p>
          <a:p>
            <a:pPr marL="0" marR="0" lvl="0" indent="0" algn="ctr" defTabSz="182752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/>
              <a:ea typeface="ＭＳ Ｐゴシック"/>
              <a:cs typeface="Raleway Light"/>
            </a:endParaRPr>
          </a:p>
        </p:txBody>
      </p:sp>
      <p:sp>
        <p:nvSpPr>
          <p:cNvPr id="41" name="TextBox 25">
            <a:extLst>
              <a:ext uri="{FF2B5EF4-FFF2-40B4-BE49-F238E27FC236}">
                <a16:creationId xmlns:a16="http://schemas.microsoft.com/office/drawing/2014/main" id="{812B4F49-AE31-E3DB-0E2F-8F7670F977EF}"/>
              </a:ext>
            </a:extLst>
          </p:cNvPr>
          <p:cNvSpPr txBox="1"/>
          <p:nvPr/>
        </p:nvSpPr>
        <p:spPr>
          <a:xfrm>
            <a:off x="9433935" y="5575634"/>
            <a:ext cx="2160000" cy="79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752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400" dirty="0">
                <a:solidFill>
                  <a:schemeClr val="bg1"/>
                </a:solidFill>
                <a:latin typeface="Open Sans"/>
                <a:ea typeface="ＭＳ Ｐゴシック"/>
                <a:cs typeface="Raleway Light"/>
              </a:rPr>
              <a:t>Responsabile manutenzione OT</a:t>
            </a:r>
          </a:p>
          <a:p>
            <a:pPr marL="0" marR="0" lvl="0" indent="0" algn="ctr" defTabSz="182752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/>
                <a:ea typeface="ＭＳ Ｐゴシック"/>
                <a:cs typeface="Raleway Light"/>
                <a:hlinkClick r:id="rId19"/>
              </a:rPr>
              <a:t>https://youtu.be/jnJkvBTp5qE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/>
              <a:ea typeface="ＭＳ Ｐゴシック"/>
              <a:cs typeface="Raleway Light"/>
            </a:endParaRPr>
          </a:p>
        </p:txBody>
      </p:sp>
    </p:spTree>
    <p:extLst>
      <p:ext uri="{BB962C8B-B14F-4D97-AF65-F5344CB8AC3E}">
        <p14:creationId xmlns:p14="http://schemas.microsoft.com/office/powerpoint/2010/main" val="228732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6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1072CDD-9455-4D7B-B90D-95A17BA32965}"/>
              </a:ext>
            </a:extLst>
          </p:cNvPr>
          <p:cNvSpPr/>
          <p:nvPr/>
        </p:nvSpPr>
        <p:spPr bwMode="gray">
          <a:xfrm>
            <a:off x="1057275" y="2728392"/>
            <a:ext cx="6434940" cy="12395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108000" tIns="72000" rIns="72000" bIns="72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ＭＳ Ｐゴシック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6705261-834B-4941-80B6-ADE74DEFD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Architettura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2EBCA0F-A876-4D19-ABB3-C7C0D66C4EDE}"/>
              </a:ext>
            </a:extLst>
          </p:cNvPr>
          <p:cNvSpPr txBox="1">
            <a:spLocks/>
          </p:cNvSpPr>
          <p:nvPr/>
        </p:nvSpPr>
        <p:spPr bwMode="auto">
          <a:xfrm>
            <a:off x="3181333" y="5240550"/>
            <a:ext cx="1795297" cy="1612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 charset="0"/>
                <a:cs typeface="Lato Light"/>
              </a:rPr>
              <a:t>MICRO SEGMENTATION</a:t>
            </a:r>
          </a:p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 Light"/>
                <a:ea typeface="ＭＳ Ｐゴシック" charset="0"/>
                <a:cs typeface="Lato Light"/>
              </a:rPr>
              <a:t>La comunicazioni tra applicazioni sono micro-segmentate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D138474-A82E-4239-B3B3-422980B8E03B}"/>
              </a:ext>
            </a:extLst>
          </p:cNvPr>
          <p:cNvSpPr txBox="1">
            <a:spLocks/>
          </p:cNvSpPr>
          <p:nvPr/>
        </p:nvSpPr>
        <p:spPr bwMode="auto">
          <a:xfrm>
            <a:off x="4907012" y="5262036"/>
            <a:ext cx="1476068" cy="147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 charset="0"/>
                <a:cs typeface="Lato Light"/>
              </a:rPr>
              <a:t>TRAFFIC ANALISIS</a:t>
            </a:r>
          </a:p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 Light"/>
                <a:ea typeface="ＭＳ Ｐゴシック" charset="0"/>
                <a:cs typeface="Lato Light"/>
              </a:rPr>
              <a:t>Controllo del traffico dati con IPS basato su sistema di Self-learning AI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985FDDD-F326-4ADA-B26B-2975BE8768E6}"/>
              </a:ext>
            </a:extLst>
          </p:cNvPr>
          <p:cNvSpPr txBox="1">
            <a:spLocks/>
          </p:cNvSpPr>
          <p:nvPr/>
        </p:nvSpPr>
        <p:spPr bwMode="auto">
          <a:xfrm>
            <a:off x="1774883" y="5246937"/>
            <a:ext cx="1491734" cy="1239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 charset="0"/>
                <a:cs typeface="Lato Light"/>
              </a:rPr>
              <a:t>HOST</a:t>
            </a:r>
          </a:p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 charset="0"/>
                <a:cs typeface="Lato Light"/>
              </a:rPr>
              <a:t>ISOLATION</a:t>
            </a:r>
          </a:p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 Light"/>
                <a:ea typeface="ＭＳ Ｐゴシック" charset="0"/>
                <a:cs typeface="Lato Light"/>
              </a:rPr>
              <a:t>Tutti gli Host sono isolati dal resto della rete</a:t>
            </a:r>
          </a:p>
        </p:txBody>
      </p:sp>
      <p:sp>
        <p:nvSpPr>
          <p:cNvPr id="50" name="TextBox 25">
            <a:extLst>
              <a:ext uri="{FF2B5EF4-FFF2-40B4-BE49-F238E27FC236}">
                <a16:creationId xmlns:a16="http://schemas.microsoft.com/office/drawing/2014/main" id="{5682F603-AB86-48CD-B769-E62E2057FB41}"/>
              </a:ext>
            </a:extLst>
          </p:cNvPr>
          <p:cNvSpPr txBox="1"/>
          <p:nvPr/>
        </p:nvSpPr>
        <p:spPr>
          <a:xfrm>
            <a:off x="619922" y="1205499"/>
            <a:ext cx="6677962" cy="1272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82752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Raleway Light"/>
              </a:rPr>
              <a:t>Rete LAN programmabile che mette in sicurezza le macchine e i servizi della rete OT</a:t>
            </a:r>
          </a:p>
          <a:p>
            <a:pPr marL="0" marR="0" lvl="0" indent="0" algn="just" defTabSz="182752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 Light"/>
                <a:ea typeface="ＭＳ Ｐゴシック"/>
                <a:cs typeface="Raleway Light"/>
              </a:rPr>
              <a:t>Softwarizzazione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 Light"/>
                <a:ea typeface="ＭＳ Ｐゴシック"/>
                <a:cs typeface="Raleway Light"/>
              </a:rPr>
              <a:t> della rete OT in modo trasparente alle configurazioni di rete, la segregazione è a livello 2 ISO/OSI indipendentemente da VLAN</a:t>
            </a:r>
            <a:r>
              <a:rPr lang="it-IT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 Light"/>
                <a:ea typeface="ＭＳ Ｐゴシック"/>
                <a:cs typeface="Raleway Light"/>
              </a:rPr>
              <a:t> e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 Light"/>
                <a:ea typeface="ＭＳ Ｐゴシック"/>
                <a:cs typeface="Raleway Light"/>
              </a:rPr>
              <a:t> numerazione IP dei dispositivi</a:t>
            </a:r>
          </a:p>
        </p:txBody>
      </p:sp>
      <p:pic>
        <p:nvPicPr>
          <p:cNvPr id="37" name="Graphic 36" descr="Artificial Intelligence outline">
            <a:extLst>
              <a:ext uri="{FF2B5EF4-FFF2-40B4-BE49-F238E27FC236}">
                <a16:creationId xmlns:a16="http://schemas.microsoft.com/office/drawing/2014/main" id="{B7FCFA4A-FDFC-4989-A261-49A05CC8E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1837" y="4246811"/>
            <a:ext cx="914400" cy="914400"/>
          </a:xfrm>
          <a:prstGeom prst="rect">
            <a:avLst/>
          </a:prstGeom>
        </p:spPr>
      </p:pic>
      <p:pic>
        <p:nvPicPr>
          <p:cNvPr id="53" name="Graphic 52" descr="Network outline">
            <a:extLst>
              <a:ext uri="{FF2B5EF4-FFF2-40B4-BE49-F238E27FC236}">
                <a16:creationId xmlns:a16="http://schemas.microsoft.com/office/drawing/2014/main" id="{C4BDA3B3-54E6-45A9-A735-AF194BBE6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21781" y="4237373"/>
            <a:ext cx="914400" cy="914400"/>
          </a:xfrm>
          <a:prstGeom prst="rect">
            <a:avLst/>
          </a:prstGeom>
        </p:spPr>
      </p:pic>
      <p:pic>
        <p:nvPicPr>
          <p:cNvPr id="55" name="Graphic 54" descr="Disconnected outline">
            <a:extLst>
              <a:ext uri="{FF2B5EF4-FFF2-40B4-BE49-F238E27FC236}">
                <a16:creationId xmlns:a16="http://schemas.microsoft.com/office/drawing/2014/main" id="{ED9F99DA-549F-40DB-B1A0-49E2588970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63550" y="4236036"/>
            <a:ext cx="914400" cy="914400"/>
          </a:xfrm>
          <a:prstGeom prst="rect">
            <a:avLst/>
          </a:prstGeom>
        </p:spPr>
      </p:pic>
      <p:pic>
        <p:nvPicPr>
          <p:cNvPr id="58" name="Picture 2" descr="Logo">
            <a:extLst>
              <a:ext uri="{FF2B5EF4-FFF2-40B4-BE49-F238E27FC236}">
                <a16:creationId xmlns:a16="http://schemas.microsoft.com/office/drawing/2014/main" id="{67407313-B9F5-47D6-9433-CEEA716B10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48947" y="1339379"/>
            <a:ext cx="665413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CasellaDiTesto 5">
            <a:extLst>
              <a:ext uri="{FF2B5EF4-FFF2-40B4-BE49-F238E27FC236}">
                <a16:creationId xmlns:a16="http://schemas.microsoft.com/office/drawing/2014/main" id="{64F72D84-D242-43DE-B988-C1AAA9A156E3}"/>
              </a:ext>
            </a:extLst>
          </p:cNvPr>
          <p:cNvSpPr txBox="1"/>
          <p:nvPr/>
        </p:nvSpPr>
        <p:spPr>
          <a:xfrm>
            <a:off x="8214360" y="1488170"/>
            <a:ext cx="3186963" cy="2881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+mn-cs"/>
              </a:rPr>
              <a:t>Central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+mn-cs"/>
              </a:rPr>
              <a:t>Management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ＭＳ Ｐゴシック"/>
                <a:cs typeface="+mn-cs"/>
              </a:rPr>
              <a:t> Console</a:t>
            </a:r>
          </a:p>
        </p:txBody>
      </p:sp>
      <p:grpSp>
        <p:nvGrpSpPr>
          <p:cNvPr id="60" name="Group 18">
            <a:extLst>
              <a:ext uri="{FF2B5EF4-FFF2-40B4-BE49-F238E27FC236}">
                <a16:creationId xmlns:a16="http://schemas.microsoft.com/office/drawing/2014/main" id="{FCD8B921-39A2-43BE-A7F7-1D9D44337E92}"/>
              </a:ext>
            </a:extLst>
          </p:cNvPr>
          <p:cNvGrpSpPr/>
          <p:nvPr/>
        </p:nvGrpSpPr>
        <p:grpSpPr>
          <a:xfrm>
            <a:off x="10087897" y="4525030"/>
            <a:ext cx="2133600" cy="972839"/>
            <a:chOff x="838200" y="3115328"/>
            <a:chExt cx="1600200" cy="729725"/>
          </a:xfrm>
        </p:grpSpPr>
        <p:sp>
          <p:nvSpPr>
            <p:cNvPr id="61" name="TextBox 19">
              <a:extLst>
                <a:ext uri="{FF2B5EF4-FFF2-40B4-BE49-F238E27FC236}">
                  <a16:creationId xmlns:a16="http://schemas.microsoft.com/office/drawing/2014/main" id="{4527465D-C783-41A4-8A56-4F8F79068C70}"/>
                </a:ext>
              </a:extLst>
            </p:cNvPr>
            <p:cNvSpPr txBox="1"/>
            <p:nvPr/>
          </p:nvSpPr>
          <p:spPr>
            <a:xfrm>
              <a:off x="838200" y="3115328"/>
              <a:ext cx="1600200" cy="253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5436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Open Sans"/>
                  <a:ea typeface="ＭＳ Ｐゴシック"/>
                  <a:cs typeface="Open Sans Light"/>
                </a:rPr>
                <a:t>Aruba 2930f</a:t>
              </a:r>
            </a:p>
          </p:txBody>
        </p:sp>
        <p:sp>
          <p:nvSpPr>
            <p:cNvPr id="62" name="TextBox 20">
              <a:extLst>
                <a:ext uri="{FF2B5EF4-FFF2-40B4-BE49-F238E27FC236}">
                  <a16:creationId xmlns:a16="http://schemas.microsoft.com/office/drawing/2014/main" id="{CA6A006F-9223-4487-8AA5-0838B0C3DB18}"/>
                </a:ext>
              </a:extLst>
            </p:cNvPr>
            <p:cNvSpPr txBox="1"/>
            <p:nvPr/>
          </p:nvSpPr>
          <p:spPr>
            <a:xfrm>
              <a:off x="838200" y="3326260"/>
              <a:ext cx="1194296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l" defTabSz="543613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Open Sans"/>
                  <a:ea typeface="ＭＳ Ｐゴシック"/>
                  <a:cs typeface="Open Sans Light"/>
                </a:rPr>
                <a:t>Configurati in modalità SDN con</a:t>
              </a:r>
            </a:p>
            <a:p>
              <a:pPr marL="0" marR="0" lvl="0" indent="0" algn="l" defTabSz="543613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Open Sans"/>
                  <a:ea typeface="ＭＳ Ｐゴシック"/>
                  <a:cs typeface="Open Sans Light"/>
                </a:rPr>
                <a:t>Open Flow 1.3</a:t>
              </a:r>
            </a:p>
          </p:txBody>
        </p:sp>
      </p:grpSp>
      <p:pic>
        <p:nvPicPr>
          <p:cNvPr id="66" name="Picture 2" descr="Implementazione facile con la serie di switch Aruba 2530 | Aruba">
            <a:extLst>
              <a:ext uri="{FF2B5EF4-FFF2-40B4-BE49-F238E27FC236}">
                <a16:creationId xmlns:a16="http://schemas.microsoft.com/office/drawing/2014/main" id="{6E0871EE-F8DC-40C5-9986-47EE00308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57" y="5423688"/>
            <a:ext cx="2902314" cy="780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424ED9D-88AA-4C5C-B96E-833EA320B26A}"/>
              </a:ext>
            </a:extLst>
          </p:cNvPr>
          <p:cNvSpPr txBox="1"/>
          <p:nvPr/>
        </p:nvSpPr>
        <p:spPr>
          <a:xfrm>
            <a:off x="1988248" y="3031711"/>
            <a:ext cx="5309636" cy="55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82752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ea typeface="ＭＳ Ｐゴシック"/>
                <a:cs typeface="Raleway Light"/>
              </a:rPr>
              <a:t> </a:t>
            </a:r>
            <a:r>
              <a:rPr lang="it-IT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ea typeface="ＭＳ Ｐゴシック"/>
                <a:cs typeface="Raleway Light"/>
              </a:rPr>
              <a:t>Con la CMC si possono definire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Raleway Light"/>
              </a:rPr>
              <a:t>«Profili di sicurezza»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Raleway Light"/>
              </a:rPr>
              <a:t> in cui si creano delle </a:t>
            </a: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Raleway Light"/>
              </a:rPr>
              <a:t>versioni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Raleway Light"/>
              </a:rPr>
              <a:t> delle rete con un</a:t>
            </a:r>
            <a:r>
              <a:rPr lang="it-IT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ea typeface="ＭＳ Ｐゴシック"/>
                <a:cs typeface="Raleway Light"/>
              </a:rPr>
              <a:t> determinato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Raleway Light"/>
              </a:rPr>
              <a:t> grado di sicurezza</a:t>
            </a:r>
          </a:p>
        </p:txBody>
      </p:sp>
      <p:pic>
        <p:nvPicPr>
          <p:cNvPr id="27" name="Graphic 26" descr="Checklist with solid fill">
            <a:extLst>
              <a:ext uri="{FF2B5EF4-FFF2-40B4-BE49-F238E27FC236}">
                <a16:creationId xmlns:a16="http://schemas.microsoft.com/office/drawing/2014/main" id="{3D9E2E8D-1293-47DC-8D3E-6484D1EFEF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11634" y="2908473"/>
            <a:ext cx="798678" cy="798678"/>
          </a:xfrm>
          <a:prstGeom prst="rect">
            <a:avLst/>
          </a:prstGeom>
        </p:spPr>
      </p:pic>
      <p:pic>
        <p:nvPicPr>
          <p:cNvPr id="4" name="Picture 3" descr="A computer screen shot of a diagram&#10;&#10;Description automatically generated">
            <a:extLst>
              <a:ext uri="{FF2B5EF4-FFF2-40B4-BE49-F238E27FC236}">
                <a16:creationId xmlns:a16="http://schemas.microsoft.com/office/drawing/2014/main" id="{84D11A41-E55D-891F-E787-80826E18658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9" b="4584"/>
          <a:stretch/>
        </p:blipFill>
        <p:spPr bwMode="auto">
          <a:xfrm>
            <a:off x="8426165" y="1982906"/>
            <a:ext cx="2546635" cy="12525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E3FD7D5-7036-C13A-EAC5-31E2605AF903}"/>
              </a:ext>
            </a:extLst>
          </p:cNvPr>
          <p:cNvCxnSpPr/>
          <p:nvPr/>
        </p:nvCxnSpPr>
        <p:spPr bwMode="auto">
          <a:xfrm>
            <a:off x="9823740" y="3371321"/>
            <a:ext cx="6619" cy="1962679"/>
          </a:xfrm>
          <a:prstGeom prst="straightConnector1">
            <a:avLst/>
          </a:prstGeom>
          <a:solidFill>
            <a:schemeClr val="tx2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20">
            <a:extLst>
              <a:ext uri="{FF2B5EF4-FFF2-40B4-BE49-F238E27FC236}">
                <a16:creationId xmlns:a16="http://schemas.microsoft.com/office/drawing/2014/main" id="{1217C374-7C14-F540-8D48-8763C2FD3D8E}"/>
              </a:ext>
            </a:extLst>
          </p:cNvPr>
          <p:cNvSpPr txBox="1"/>
          <p:nvPr/>
        </p:nvSpPr>
        <p:spPr>
          <a:xfrm>
            <a:off x="7974499" y="3443718"/>
            <a:ext cx="1620350" cy="914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r" defTabSz="543613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Open Sans Light"/>
              </a:rPr>
              <a:t>La </a:t>
            </a: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Open Sans Light"/>
              </a:rPr>
              <a:t>CMC </a:t>
            </a:r>
            <a:r>
              <a:rPr kumimoji="0" lang="it-IT" sz="105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Open Sans Light"/>
              </a:rPr>
              <a:t>è installata </a:t>
            </a:r>
            <a:r>
              <a:rPr lang="it-IT" sz="105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ea typeface="ＭＳ Ｐゴシック"/>
                <a:cs typeface="Open Sans Light"/>
              </a:rPr>
              <a:t>in una VM nella rete di management,</a:t>
            </a: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Open Sans Light"/>
              </a:rPr>
              <a:t> gestisce gli switch SDN</a:t>
            </a:r>
            <a:endParaRPr kumimoji="0" lang="it-IT" sz="105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Open Sans"/>
              <a:ea typeface="ＭＳ Ｐゴシック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3855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/>
      <p:bldP spid="19" grpId="0"/>
      <p:bldP spid="25" grpId="0"/>
      <p:bldP spid="59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7770E5-D4CF-4FDB-BC65-32D3877D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Strumenti per il team IT e per gli operatori OT</a:t>
            </a:r>
            <a:endParaRPr lang="en-US" dirty="0"/>
          </a:p>
        </p:txBody>
      </p:sp>
      <p:pic>
        <p:nvPicPr>
          <p:cNvPr id="4" name="Picture 2" descr="IT OT Convergence for a Connected Factory – MOM Institute">
            <a:extLst>
              <a:ext uri="{FF2B5EF4-FFF2-40B4-BE49-F238E27FC236}">
                <a16:creationId xmlns:a16="http://schemas.microsoft.com/office/drawing/2014/main" id="{7616BBAB-8B1D-44DC-A0FF-CA2605F68E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663"/>
          <a:stretch/>
        </p:blipFill>
        <p:spPr bwMode="auto">
          <a:xfrm>
            <a:off x="7368585" y="1399870"/>
            <a:ext cx="3643118" cy="535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T OT Convergence for a Connected Factory – MOM Institute">
            <a:extLst>
              <a:ext uri="{FF2B5EF4-FFF2-40B4-BE49-F238E27FC236}">
                <a16:creationId xmlns:a16="http://schemas.microsoft.com/office/drawing/2014/main" id="{807C3F59-D187-4CBD-9569-F8C7FB6D8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63"/>
          <a:stretch/>
        </p:blipFill>
        <p:spPr bwMode="auto">
          <a:xfrm>
            <a:off x="1290487" y="1399870"/>
            <a:ext cx="3643118" cy="535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1BC78B-C0A5-7C87-1D5B-2C427429A7D9}"/>
              </a:ext>
            </a:extLst>
          </p:cNvPr>
          <p:cNvSpPr/>
          <p:nvPr/>
        </p:nvSpPr>
        <p:spPr bwMode="gray">
          <a:xfrm>
            <a:off x="0" y="1083030"/>
            <a:ext cx="12271829" cy="577497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</p:spPr>
        <p:txBody>
          <a:bodyPr lIns="108000" tIns="72000" rIns="72000" bIns="72000" rtlCol="0" anchor="t"/>
          <a:lstStyle/>
          <a:p>
            <a:pPr marL="0" indent="0" algn="ctr">
              <a:spcBef>
                <a:spcPts val="0"/>
              </a:spcBef>
            </a:pPr>
            <a:endParaRPr lang="it-IT" sz="1200" dirty="0">
              <a:solidFill>
                <a:srgbClr val="FFFFFF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00C7626-724B-D608-8D77-60CC5BDBF424}"/>
              </a:ext>
            </a:extLst>
          </p:cNvPr>
          <p:cNvSpPr/>
          <p:nvPr/>
        </p:nvSpPr>
        <p:spPr bwMode="gray">
          <a:xfrm>
            <a:off x="559716" y="4793941"/>
            <a:ext cx="5104660" cy="1553593"/>
          </a:xfrm>
          <a:prstGeom prst="roundRect">
            <a:avLst>
              <a:gd name="adj" fmla="val 5303"/>
            </a:avLst>
          </a:prstGeom>
          <a:solidFill>
            <a:srgbClr val="212F3F"/>
          </a:solidFill>
          <a:ln>
            <a:noFill/>
          </a:ln>
        </p:spPr>
        <p:txBody>
          <a:bodyPr lIns="108000" tIns="72000" rIns="72000" bIns="72000" rtlCol="0" anchor="t"/>
          <a:lstStyle/>
          <a:p>
            <a:pPr marL="0" marR="0" lvl="0" indent="0" algn="l" defTabSz="543709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ＭＳ Ｐゴシック"/>
                <a:cs typeface="Open Sans Light"/>
              </a:rPr>
              <a:t>Gestione livello sicurezza informatica</a:t>
            </a:r>
          </a:p>
          <a:p>
            <a:pPr marL="457200" marR="0" lvl="0" indent="-457200" algn="l" defTabSz="543709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ＭＳ Ｐゴシック"/>
                <a:cs typeface="Open Sans Light"/>
              </a:rPr>
              <a:t>Gestione dei Profili di Sicurezza</a:t>
            </a:r>
          </a:p>
          <a:p>
            <a:pPr marL="457200" marR="0" lvl="0" indent="-457200" algn="l" defTabSz="543709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ＭＳ Ｐゴシック"/>
                <a:cs typeface="Open Sans Light"/>
              </a:rPr>
              <a:t>Visualizzazione del traffico presente in rete</a:t>
            </a:r>
          </a:p>
          <a:p>
            <a:pPr marL="457200" marR="0" lvl="0" indent="-457200" algn="l" defTabSz="543709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ＭＳ Ｐゴシック"/>
                <a:cs typeface="Open Sans Light"/>
              </a:rPr>
              <a:t>Alert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ＭＳ Ｐゴシック"/>
                <a:cs typeface="Open Sans Light"/>
              </a:rPr>
              <a:t> condizioni anomale tramite IDS integrato</a:t>
            </a:r>
          </a:p>
          <a:p>
            <a:pPr marL="457200" marR="0" lvl="0" indent="-457200" algn="l" defTabSz="543709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ＭＳ Ｐゴシック"/>
                <a:cs typeface="Open Sans Light"/>
              </a:rPr>
              <a:t>Controllo e log di tutto il traffico </a:t>
            </a: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ＭＳ Ｐゴシック"/>
              <a:cs typeface="Open Sans Light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9AD7424-B20A-9701-BFE9-897AF4B1D29B}"/>
              </a:ext>
            </a:extLst>
          </p:cNvPr>
          <p:cNvSpPr/>
          <p:nvPr/>
        </p:nvSpPr>
        <p:spPr bwMode="gray">
          <a:xfrm>
            <a:off x="6835807" y="4793941"/>
            <a:ext cx="5104660" cy="1553593"/>
          </a:xfrm>
          <a:prstGeom prst="roundRect">
            <a:avLst>
              <a:gd name="adj" fmla="val 5303"/>
            </a:avLst>
          </a:prstGeom>
          <a:solidFill>
            <a:srgbClr val="212F3F"/>
          </a:solidFill>
          <a:ln>
            <a:noFill/>
          </a:ln>
        </p:spPr>
        <p:txBody>
          <a:bodyPr lIns="108000" tIns="72000" rIns="72000" bIns="72000" rtlCol="0" anchor="t"/>
          <a:lstStyle/>
          <a:p>
            <a:pPr marL="0" marR="0" lvl="0" indent="0" algn="l" defTabSz="543709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ＭＳ Ｐゴシック"/>
                <a:cs typeface="Open Sans Light"/>
              </a:rPr>
              <a:t>Autonomia Operativa tramite tablet</a:t>
            </a:r>
          </a:p>
          <a:p>
            <a:pPr marL="457200" marR="0" lvl="0" indent="-457200" algn="l" defTabSz="543709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ＭＳ Ｐゴシック"/>
                <a:cs typeface="Open Sans Light"/>
              </a:rPr>
              <a:t>Attuazione dei Profili di Sicurezza</a:t>
            </a:r>
          </a:p>
          <a:p>
            <a:pPr marL="457200" marR="0" lvl="0" indent="-457200" algn="l" defTabSz="543709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ＭＳ Ｐゴシック"/>
                <a:cs typeface="Open Sans Light"/>
              </a:rPr>
              <a:t>Alert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ＭＳ Ｐゴシック"/>
                <a:cs typeface="Open Sans Light"/>
              </a:rPr>
              <a:t> condizioni anomale tramite IDS integrato</a:t>
            </a:r>
          </a:p>
          <a:p>
            <a:pPr marL="457200" marR="0" lvl="0" indent="-457200" algn="l" defTabSz="543709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ＭＳ Ｐゴシック"/>
                <a:cs typeface="Open Sans Light"/>
              </a:rPr>
              <a:t>Controllo ed assistenza operativa IT</a:t>
            </a: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ＭＳ Ｐゴシック"/>
              <a:cs typeface="Open Sans Light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3889788-D509-964E-3F33-963277AF55E1}"/>
              </a:ext>
            </a:extLst>
          </p:cNvPr>
          <p:cNvSpPr/>
          <p:nvPr/>
        </p:nvSpPr>
        <p:spPr bwMode="gray">
          <a:xfrm>
            <a:off x="1342353" y="1265823"/>
            <a:ext cx="3395707" cy="441325"/>
          </a:xfrm>
          <a:prstGeom prst="roundRect">
            <a:avLst>
              <a:gd name="adj" fmla="val 5303"/>
            </a:avLst>
          </a:prstGeom>
          <a:solidFill>
            <a:srgbClr val="212F3F"/>
          </a:solidFill>
          <a:ln>
            <a:noFill/>
          </a:ln>
        </p:spPr>
        <p:txBody>
          <a:bodyPr lIns="108000" tIns="72000" rIns="72000" bIns="72000" rtlCol="0" anchor="t"/>
          <a:lstStyle/>
          <a:p>
            <a:pPr algn="ctr">
              <a:lnSpc>
                <a:spcPct val="110000"/>
              </a:lnSpc>
            </a:pPr>
            <a:r>
              <a:rPr lang="it-IT" sz="1600" b="1" dirty="0">
                <a:solidFill>
                  <a:schemeClr val="bg1"/>
                </a:solidFill>
                <a:latin typeface="Lato" panose="020F0502020204030203" pitchFamily="34" charset="77"/>
              </a:rPr>
              <a:t>Central Management Console (IT)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A7F7E83-9D09-567A-6731-70336F004CA9}"/>
              </a:ext>
            </a:extLst>
          </p:cNvPr>
          <p:cNvSpPr/>
          <p:nvPr/>
        </p:nvSpPr>
        <p:spPr bwMode="gray">
          <a:xfrm>
            <a:off x="7514479" y="1265823"/>
            <a:ext cx="3395707" cy="441325"/>
          </a:xfrm>
          <a:prstGeom prst="roundRect">
            <a:avLst>
              <a:gd name="adj" fmla="val 5303"/>
            </a:avLst>
          </a:prstGeom>
          <a:solidFill>
            <a:srgbClr val="212F3F"/>
          </a:solidFill>
          <a:ln>
            <a:noFill/>
          </a:ln>
        </p:spPr>
        <p:txBody>
          <a:bodyPr lIns="108000" tIns="72000" rIns="72000" bIns="72000" rtlCol="0" anchor="t"/>
          <a:lstStyle/>
          <a:p>
            <a:pPr algn="ctr">
              <a:lnSpc>
                <a:spcPct val="110000"/>
              </a:lnSpc>
            </a:pPr>
            <a:r>
              <a:rPr lang="it-IT" sz="1600" b="1" dirty="0">
                <a:solidFill>
                  <a:schemeClr val="bg1"/>
                </a:solidFill>
                <a:latin typeface="Lato" panose="020F0502020204030203" pitchFamily="34" charset="77"/>
              </a:rPr>
              <a:t>Tablet operatori OT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1CB0D75-D494-5A0F-A446-CA79F1FD9373}"/>
              </a:ext>
            </a:extLst>
          </p:cNvPr>
          <p:cNvGrpSpPr/>
          <p:nvPr/>
        </p:nvGrpSpPr>
        <p:grpSpPr>
          <a:xfrm>
            <a:off x="7837791" y="1707148"/>
            <a:ext cx="2749081" cy="2257492"/>
            <a:chOff x="3238500" y="1143000"/>
            <a:chExt cx="5715000" cy="4572000"/>
          </a:xfrm>
        </p:grpSpPr>
        <p:pic>
          <p:nvPicPr>
            <p:cNvPr id="3074" name="Picture 2" descr="MSI ND62 10.1&quot; Rugged Tablet - Avnet Embedded">
              <a:extLst>
                <a:ext uri="{FF2B5EF4-FFF2-40B4-BE49-F238E27FC236}">
                  <a16:creationId xmlns:a16="http://schemas.microsoft.com/office/drawing/2014/main" id="{3FC3AB52-8ECD-F502-63BB-3A8871E44A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0" y="1143000"/>
              <a:ext cx="5715000" cy="45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9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8341A330-2A2F-36FC-A51A-4E09991DE9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7969" b="4691"/>
            <a:stretch/>
          </p:blipFill>
          <p:spPr bwMode="auto">
            <a:xfrm>
              <a:off x="4141343" y="2161226"/>
              <a:ext cx="3960572" cy="252613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6306E41-E3F4-5821-B260-C5BCCC9290F5}"/>
              </a:ext>
            </a:extLst>
          </p:cNvPr>
          <p:cNvGrpSpPr/>
          <p:nvPr/>
        </p:nvGrpSpPr>
        <p:grpSpPr>
          <a:xfrm>
            <a:off x="1686863" y="1953157"/>
            <a:ext cx="2670825" cy="1633006"/>
            <a:chOff x="4539600" y="2023987"/>
            <a:chExt cx="3116847" cy="1746523"/>
          </a:xfrm>
        </p:grpSpPr>
        <p:pic>
          <p:nvPicPr>
            <p:cNvPr id="23" name="Immagine 7">
              <a:extLst>
                <a:ext uri="{FF2B5EF4-FFF2-40B4-BE49-F238E27FC236}">
                  <a16:creationId xmlns:a16="http://schemas.microsoft.com/office/drawing/2014/main" id="{936C1955-EDF9-4EE6-BB31-66958E95D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9600" y="2023987"/>
              <a:ext cx="3116847" cy="1746523"/>
            </a:xfrm>
            <a:prstGeom prst="rect">
              <a:avLst/>
            </a:prstGeom>
          </p:spPr>
        </p:pic>
        <p:pic>
          <p:nvPicPr>
            <p:cNvPr id="14" name="Immagine 8">
              <a:extLst>
                <a:ext uri="{FF2B5EF4-FFF2-40B4-BE49-F238E27FC236}">
                  <a16:creationId xmlns:a16="http://schemas.microsoft.com/office/drawing/2014/main" id="{823D38F3-8532-DAC9-62F5-33ACF4230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20635" y="2126022"/>
              <a:ext cx="2352655" cy="1402037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62513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B57F2D-A021-4972-89DA-7544CED52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Open Sans (Titoli)"/>
                <a:ea typeface="Open Sans Light" panose="020B0306030504020204" pitchFamily="34" charset="0"/>
                <a:cs typeface="Open Sans Light" panose="020B0306030504020204" pitchFamily="34" charset="0"/>
              </a:rPr>
              <a:t>Cronologia</a:t>
            </a:r>
            <a:r>
              <a:rPr lang="en-US" dirty="0">
                <a:latin typeface="Open Sans (Titoli)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dirty="0" err="1">
                <a:latin typeface="Open Sans (Titoli)"/>
                <a:ea typeface="Open Sans Light" panose="020B0306030504020204" pitchFamily="34" charset="0"/>
                <a:cs typeface="Open Sans Light" panose="020B0306030504020204" pitchFamily="34" charset="0"/>
              </a:rPr>
              <a:t>attività</a:t>
            </a:r>
            <a:r>
              <a:rPr lang="en-US" dirty="0">
                <a:latin typeface="Open Sans (Titoli)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endParaRPr lang="it-IT" dirty="0">
              <a:latin typeface="Open Sans (Titoli)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C0DFB4D3-AD60-9F0D-4801-CC352E662638}"/>
              </a:ext>
            </a:extLst>
          </p:cNvPr>
          <p:cNvSpPr/>
          <p:nvPr/>
        </p:nvSpPr>
        <p:spPr>
          <a:xfrm>
            <a:off x="965903" y="3913916"/>
            <a:ext cx="11226097" cy="45719"/>
          </a:xfrm>
          <a:prstGeom prst="rect">
            <a:avLst/>
          </a:prstGeom>
          <a:solidFill>
            <a:srgbClr val="212F3F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36" tIns="60918" rIns="121836" bIns="60918" rtlCol="0" anchor="ctr"/>
          <a:lstStyle/>
          <a:p>
            <a:pPr marL="0" marR="0" lvl="0" indent="0" algn="ctr" defTabSz="91394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212F3F"/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ABDAAD1-C774-2EEB-BE27-CD705BBA0C83}"/>
              </a:ext>
            </a:extLst>
          </p:cNvPr>
          <p:cNvSpPr>
            <a:spLocks noChangeAspect="1"/>
          </p:cNvSpPr>
          <p:nvPr/>
        </p:nvSpPr>
        <p:spPr>
          <a:xfrm>
            <a:off x="898260" y="3854439"/>
            <a:ext cx="176276" cy="176322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rgbClr val="212F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36" tIns="60918" rIns="121836" bIns="60918" rtlCol="0" anchor="ctr"/>
          <a:lstStyle/>
          <a:p>
            <a:pPr marL="0" marR="0" lvl="0" indent="0" algn="ctr" defTabSz="91394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212F3F"/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52AB8FE-D26A-51C1-E225-2D936B2E2B82}"/>
              </a:ext>
            </a:extLst>
          </p:cNvPr>
          <p:cNvSpPr txBox="1">
            <a:spLocks/>
          </p:cNvSpPr>
          <p:nvPr/>
        </p:nvSpPr>
        <p:spPr>
          <a:xfrm>
            <a:off x="2251472" y="1423516"/>
            <a:ext cx="3118814" cy="2169147"/>
          </a:xfrm>
          <a:prstGeom prst="rect">
            <a:avLst/>
          </a:prstGeom>
        </p:spPr>
        <p:txBody>
          <a:bodyPr vert="horz" lIns="121836" tIns="60918" rIns="121836" bIns="60918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82752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it-IT" sz="1400" b="1" dirty="0" err="1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Assessment</a:t>
            </a:r>
            <a:r>
              <a:rPr lang="it-IT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 rete industriale</a:t>
            </a:r>
          </a:p>
          <a:p>
            <a:pPr marL="285750" lvl="0" indent="-285750" defTabSz="182752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it-IT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</a:rPr>
              <a:t>analisi dei rischi </a:t>
            </a:r>
          </a:p>
          <a:p>
            <a:pPr marL="285750" lvl="0" indent="-285750" defTabSz="182752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it-IT" sz="1200" dirty="0" err="1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</a:rPr>
              <a:t>inventory</a:t>
            </a:r>
            <a:r>
              <a:rPr lang="it-IT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</a:rPr>
              <a:t> di più di 250 asset</a:t>
            </a:r>
          </a:p>
          <a:p>
            <a:pPr marL="285750" lvl="0" indent="-285750" defTabSz="182752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it-IT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</a:rPr>
              <a:t>definizione di 18 Security Zone</a:t>
            </a:r>
          </a:p>
          <a:p>
            <a:pPr marL="285750" lvl="0" indent="-285750" defTabSz="182752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it-IT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matrice di comunicazione tra le Security Zone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E27DE7E-8031-65F9-3593-AB47CE52AEB8}"/>
              </a:ext>
            </a:extLst>
          </p:cNvPr>
          <p:cNvSpPr>
            <a:spLocks noChangeAspect="1"/>
          </p:cNvSpPr>
          <p:nvPr/>
        </p:nvSpPr>
        <p:spPr>
          <a:xfrm>
            <a:off x="4250640" y="3838319"/>
            <a:ext cx="176276" cy="176322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rgbClr val="212F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36" tIns="60918" rIns="121836" bIns="60918" rtlCol="0" anchor="ctr"/>
          <a:lstStyle/>
          <a:p>
            <a:pPr marL="0" marR="0" lvl="0" indent="0" algn="ctr" defTabSz="91394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212F3F"/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E254FC9-D30F-05CE-51D0-5C20DFF1E6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14" t="17884" r="65578" b="9736"/>
          <a:stretch/>
        </p:blipFill>
        <p:spPr>
          <a:xfrm>
            <a:off x="625923" y="1371476"/>
            <a:ext cx="1529448" cy="216914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D70D4141-1631-A074-C435-451DE4210979}"/>
              </a:ext>
            </a:extLst>
          </p:cNvPr>
          <p:cNvSpPr txBox="1">
            <a:spLocks/>
          </p:cNvSpPr>
          <p:nvPr/>
        </p:nvSpPr>
        <p:spPr>
          <a:xfrm>
            <a:off x="4406843" y="4175577"/>
            <a:ext cx="3946127" cy="2424763"/>
          </a:xfrm>
          <a:prstGeom prst="rect">
            <a:avLst/>
          </a:prstGeom>
        </p:spPr>
        <p:txBody>
          <a:bodyPr vert="horz" lIns="121836" tIns="60918" rIns="121836" bIns="60918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82752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it-IT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Installazione e Configurazione:</a:t>
            </a:r>
          </a:p>
          <a:p>
            <a:pPr defTabSz="1827520">
              <a:lnSpc>
                <a:spcPct val="130000"/>
              </a:lnSpc>
              <a:spcBef>
                <a:spcPts val="0"/>
              </a:spcBef>
              <a:defRPr/>
            </a:pP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Central Management Console in una VM messa a disposizione dal cliente</a:t>
            </a:r>
          </a:p>
          <a:p>
            <a:pPr defTabSz="1827520">
              <a:lnSpc>
                <a:spcPct val="130000"/>
              </a:lnSpc>
              <a:spcBef>
                <a:spcPts val="0"/>
              </a:spcBef>
              <a:defRPr/>
            </a:pP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13 switch SDN configurati per essere gestiti dalla CMC</a:t>
            </a:r>
          </a:p>
          <a:p>
            <a:pPr defTabSz="1827520">
              <a:lnSpc>
                <a:spcPct val="130000"/>
              </a:lnSpc>
              <a:spcBef>
                <a:spcPts val="0"/>
              </a:spcBef>
              <a:defRPr/>
            </a:pP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definizione delle topologie logiche</a:t>
            </a:r>
          </a:p>
          <a:p>
            <a:pPr defTabSz="1827520">
              <a:lnSpc>
                <a:spcPct val="130000"/>
              </a:lnSpc>
              <a:spcBef>
                <a:spcPts val="0"/>
              </a:spcBef>
              <a:defRPr/>
            </a:pP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Definizione architettura di sicurezza con security zone</a:t>
            </a:r>
          </a:p>
        </p:txBody>
      </p:sp>
      <p:pic>
        <p:nvPicPr>
          <p:cNvPr id="5" name="Picture 4" descr="A computer screen shot of a network&#10;&#10;Description automatically generated">
            <a:extLst>
              <a:ext uri="{FF2B5EF4-FFF2-40B4-BE49-F238E27FC236}">
                <a16:creationId xmlns:a16="http://schemas.microsoft.com/office/drawing/2014/main" id="{E268CDE3-6BED-7985-7FD6-E434A34BFC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181" b="4363"/>
          <a:stretch/>
        </p:blipFill>
        <p:spPr bwMode="auto">
          <a:xfrm>
            <a:off x="2155371" y="4174217"/>
            <a:ext cx="1848089" cy="9088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A computer screen shot of a computer screen&#10;&#10;Description automatically generated">
            <a:extLst>
              <a:ext uri="{FF2B5EF4-FFF2-40B4-BE49-F238E27FC236}">
                <a16:creationId xmlns:a16="http://schemas.microsoft.com/office/drawing/2014/main" id="{C2774181-CD6F-92F9-0A1E-AC986D0DF9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288" b="4584"/>
          <a:stretch/>
        </p:blipFill>
        <p:spPr bwMode="auto">
          <a:xfrm>
            <a:off x="2155371" y="5214160"/>
            <a:ext cx="1848089" cy="9054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566B06-94B5-2B37-0FC0-5B206E3D52E5}"/>
              </a:ext>
            </a:extLst>
          </p:cNvPr>
          <p:cNvSpPr txBox="1"/>
          <p:nvPr/>
        </p:nvSpPr>
        <p:spPr>
          <a:xfrm>
            <a:off x="2025724" y="6194096"/>
            <a:ext cx="2176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Esempio topologia Industry 4.0 e monitoraggio energetico</a:t>
            </a:r>
            <a:endParaRPr lang="it-IT" sz="12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E08D5D-2D8E-6627-8E28-4BEDA58741F1}"/>
              </a:ext>
            </a:extLst>
          </p:cNvPr>
          <p:cNvSpPr>
            <a:spLocks noChangeAspect="1"/>
          </p:cNvSpPr>
          <p:nvPr/>
        </p:nvSpPr>
        <p:spPr>
          <a:xfrm>
            <a:off x="8189126" y="3854439"/>
            <a:ext cx="176276" cy="176322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rgbClr val="212F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36" tIns="60918" rIns="121836" bIns="60918" rtlCol="0" anchor="ctr"/>
          <a:lstStyle/>
          <a:p>
            <a:pPr marL="0" marR="0" lvl="0" indent="0" algn="ctr" defTabSz="91394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212F3F"/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B788B1D3-E515-FB6D-6EAC-46B695355439}"/>
              </a:ext>
            </a:extLst>
          </p:cNvPr>
          <p:cNvSpPr txBox="1">
            <a:spLocks/>
          </p:cNvSpPr>
          <p:nvPr/>
        </p:nvSpPr>
        <p:spPr>
          <a:xfrm>
            <a:off x="8245873" y="1404303"/>
            <a:ext cx="3793727" cy="2169147"/>
          </a:xfrm>
          <a:prstGeom prst="rect">
            <a:avLst/>
          </a:prstGeom>
        </p:spPr>
        <p:txBody>
          <a:bodyPr vert="horz" lIns="121836" tIns="60918" rIns="121836" bIns="60918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82752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it-IT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Analisi operatività e Configurazione Conduit</a:t>
            </a:r>
          </a:p>
          <a:p>
            <a:pPr defTabSz="1827520">
              <a:lnSpc>
                <a:spcPct val="130000"/>
              </a:lnSpc>
              <a:spcBef>
                <a:spcPts val="0"/>
              </a:spcBef>
              <a:defRPr/>
            </a:pP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Analisi procedure operative e traffico tra security zone</a:t>
            </a:r>
          </a:p>
          <a:p>
            <a:pPr defTabSz="1827520">
              <a:lnSpc>
                <a:spcPct val="130000"/>
              </a:lnSpc>
              <a:spcBef>
                <a:spcPts val="0"/>
              </a:spcBef>
              <a:defRPr/>
            </a:pP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Configurazione Conduit tra security zone</a:t>
            </a:r>
          </a:p>
        </p:txBody>
      </p:sp>
      <p:pic>
        <p:nvPicPr>
          <p:cNvPr id="24" name="Picture 23" descr="A computer screen shot of a computer screen&#10;&#10;Description automatically generated">
            <a:extLst>
              <a:ext uri="{FF2B5EF4-FFF2-40B4-BE49-F238E27FC236}">
                <a16:creationId xmlns:a16="http://schemas.microsoft.com/office/drawing/2014/main" id="{C7A44E7B-5926-3EAC-520A-E50974D6744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756" b="4575"/>
          <a:stretch/>
        </p:blipFill>
        <p:spPr bwMode="auto">
          <a:xfrm>
            <a:off x="6010612" y="1423516"/>
            <a:ext cx="2122290" cy="1046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BFC3749-DA46-626A-CCF7-0D80AE14C9DD}"/>
              </a:ext>
            </a:extLst>
          </p:cNvPr>
          <p:cNvSpPr txBox="1"/>
          <p:nvPr/>
        </p:nvSpPr>
        <p:spPr>
          <a:xfrm>
            <a:off x="6010612" y="2579524"/>
            <a:ext cx="2176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Esempio di configurazione di un Conduit</a:t>
            </a:r>
            <a:endParaRPr lang="it-IT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8A26E10-0EEC-2F15-DB09-F8C7F5A7BE66}"/>
              </a:ext>
            </a:extLst>
          </p:cNvPr>
          <p:cNvSpPr txBox="1"/>
          <p:nvPr/>
        </p:nvSpPr>
        <p:spPr>
          <a:xfrm>
            <a:off x="761315" y="4083857"/>
            <a:ext cx="450166" cy="168059"/>
          </a:xfrm>
          <a:prstGeom prst="rect">
            <a:avLst/>
          </a:prstGeom>
          <a:noFill/>
          <a:ln>
            <a:solidFill>
              <a:srgbClr val="212F3F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it-IT" sz="1050" b="1" dirty="0">
                <a:solidFill>
                  <a:schemeClr val="tx1"/>
                </a:solidFill>
              </a:rPr>
              <a:t>Start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9656E1-7706-8F56-30C3-CCBE4008C4B4}"/>
              </a:ext>
            </a:extLst>
          </p:cNvPr>
          <p:cNvSpPr txBox="1"/>
          <p:nvPr/>
        </p:nvSpPr>
        <p:spPr>
          <a:xfrm>
            <a:off x="4113695" y="3624218"/>
            <a:ext cx="450166" cy="168059"/>
          </a:xfrm>
          <a:prstGeom prst="rect">
            <a:avLst/>
          </a:prstGeom>
          <a:noFill/>
          <a:ln>
            <a:solidFill>
              <a:srgbClr val="212F3F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0"/>
              </a:spcBef>
              <a:defRPr sz="1050" b="1"/>
            </a:lvl1pPr>
          </a:lstStyle>
          <a:p>
            <a:r>
              <a:rPr lang="it-IT" dirty="0"/>
              <a:t>1,5 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42E65D-BC3D-9637-106E-3CBEBEFA0276}"/>
              </a:ext>
            </a:extLst>
          </p:cNvPr>
          <p:cNvSpPr txBox="1"/>
          <p:nvPr/>
        </p:nvSpPr>
        <p:spPr>
          <a:xfrm>
            <a:off x="8052181" y="4135204"/>
            <a:ext cx="450166" cy="168059"/>
          </a:xfrm>
          <a:prstGeom prst="rect">
            <a:avLst/>
          </a:prstGeom>
          <a:noFill/>
          <a:ln>
            <a:solidFill>
              <a:srgbClr val="212F3F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it-IT" sz="1050" b="1" dirty="0"/>
              <a:t>2</a:t>
            </a:r>
            <a:r>
              <a:rPr lang="it-IT" sz="1050" b="1" dirty="0">
                <a:solidFill>
                  <a:schemeClr val="tx1"/>
                </a:solidFill>
              </a:rPr>
              <a:t>,5 m</a:t>
            </a:r>
          </a:p>
        </p:txBody>
      </p:sp>
    </p:spTree>
    <p:extLst>
      <p:ext uri="{BB962C8B-B14F-4D97-AF65-F5344CB8AC3E}">
        <p14:creationId xmlns:p14="http://schemas.microsoft.com/office/powerpoint/2010/main" val="372018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 animBg="1"/>
      <p:bldP spid="4" grpId="0"/>
      <p:bldP spid="22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B57F2D-A021-4972-89DA-7544CED52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Open Sans (Titoli)"/>
                <a:ea typeface="Open Sans Light" panose="020B0306030504020204" pitchFamily="34" charset="0"/>
                <a:cs typeface="Open Sans Light" panose="020B0306030504020204" pitchFamily="34" charset="0"/>
              </a:rPr>
              <a:t>Cronologia</a:t>
            </a:r>
            <a:r>
              <a:rPr lang="en-US" dirty="0">
                <a:latin typeface="Open Sans (Titoli)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dirty="0" err="1">
                <a:latin typeface="Open Sans (Titoli)"/>
                <a:ea typeface="Open Sans Light" panose="020B0306030504020204" pitchFamily="34" charset="0"/>
                <a:cs typeface="Open Sans Light" panose="020B0306030504020204" pitchFamily="34" charset="0"/>
              </a:rPr>
              <a:t>attività</a:t>
            </a:r>
            <a:r>
              <a:rPr lang="en-US" dirty="0">
                <a:latin typeface="Open Sans (Titoli)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endParaRPr lang="it-IT" dirty="0">
              <a:latin typeface="Open Sans (Titoli)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C0DFB4D3-AD60-9F0D-4801-CC352E662638}"/>
              </a:ext>
            </a:extLst>
          </p:cNvPr>
          <p:cNvSpPr/>
          <p:nvPr/>
        </p:nvSpPr>
        <p:spPr>
          <a:xfrm>
            <a:off x="-6552" y="3913916"/>
            <a:ext cx="11226097" cy="45719"/>
          </a:xfrm>
          <a:prstGeom prst="rect">
            <a:avLst/>
          </a:prstGeom>
          <a:solidFill>
            <a:srgbClr val="212F3F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36" tIns="60918" rIns="121836" bIns="60918" rtlCol="0" anchor="ctr"/>
          <a:lstStyle/>
          <a:p>
            <a:pPr marL="0" marR="0" lvl="0" indent="0" algn="ctr" defTabSz="91394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212F3F"/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ABDAAD1-C774-2EEB-BE27-CD705BBA0C83}"/>
              </a:ext>
            </a:extLst>
          </p:cNvPr>
          <p:cNvSpPr>
            <a:spLocks noChangeAspect="1"/>
          </p:cNvSpPr>
          <p:nvPr/>
        </p:nvSpPr>
        <p:spPr>
          <a:xfrm>
            <a:off x="3786588" y="3854439"/>
            <a:ext cx="176276" cy="176322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rgbClr val="212F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36" tIns="60918" rIns="121836" bIns="60918" rtlCol="0" anchor="ctr"/>
          <a:lstStyle/>
          <a:p>
            <a:pPr marL="0" marR="0" lvl="0" indent="0" algn="ctr" defTabSz="91394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212F3F"/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52AB8FE-D26A-51C1-E225-2D936B2E2B82}"/>
              </a:ext>
            </a:extLst>
          </p:cNvPr>
          <p:cNvSpPr txBox="1">
            <a:spLocks/>
          </p:cNvSpPr>
          <p:nvPr/>
        </p:nvSpPr>
        <p:spPr>
          <a:xfrm>
            <a:off x="2322576" y="1352358"/>
            <a:ext cx="3118814" cy="2371519"/>
          </a:xfrm>
          <a:prstGeom prst="rect">
            <a:avLst/>
          </a:prstGeom>
        </p:spPr>
        <p:txBody>
          <a:bodyPr vert="horz" lIns="121836" tIns="60918" rIns="121836" bIns="60918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82752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it-IT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Creazione dei Security </a:t>
            </a:r>
            <a:r>
              <a:rPr lang="it-IT" sz="1400" b="1" dirty="0" err="1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Profile</a:t>
            </a:r>
            <a:endParaRPr lang="it-IT" sz="1400" b="1" dirty="0">
              <a:solidFill>
                <a:srgbClr val="000000">
                  <a:lumMod val="85000"/>
                  <a:lumOff val="15000"/>
                </a:srgbClr>
              </a:solidFill>
              <a:latin typeface="Open Sans"/>
              <a:cs typeface="Raleway Light"/>
            </a:endParaRPr>
          </a:p>
          <a:p>
            <a:pPr marL="285750" lvl="0" indent="-285750" defTabSz="182752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it-IT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</a:rPr>
              <a:t>Partendo dalla analisi della operatività nella stabilimento si creano i Security </a:t>
            </a:r>
            <a:r>
              <a:rPr lang="it-IT" sz="1200" dirty="0" err="1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</a:rPr>
              <a:t>Profile</a:t>
            </a:r>
            <a:endParaRPr lang="it-IT" sz="1200" dirty="0">
              <a:solidFill>
                <a:srgbClr val="000000">
                  <a:lumMod val="85000"/>
                  <a:lumOff val="15000"/>
                </a:srgbClr>
              </a:solidFill>
              <a:latin typeface="Open Sans"/>
            </a:endParaRPr>
          </a:p>
          <a:p>
            <a:pPr marL="285750" lvl="0" indent="-285750" defTabSz="182752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it-IT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</a:rPr>
              <a:t>Ogni Security </a:t>
            </a:r>
            <a:r>
              <a:rPr lang="it-IT" sz="1200" dirty="0" err="1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</a:rPr>
              <a:t>Profile</a:t>
            </a:r>
            <a:r>
              <a:rPr lang="it-IT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</a:rPr>
              <a:t> abilita o disabilita un processo operativo di una security zone</a:t>
            </a:r>
          </a:p>
          <a:p>
            <a:pPr marL="285750" lvl="0" indent="-285750" defTabSz="182752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it-IT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Esempio: manutenzione remota, comunicazione con il MES, etc..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E27DE7E-8031-65F9-3593-AB47CE52AEB8}"/>
              </a:ext>
            </a:extLst>
          </p:cNvPr>
          <p:cNvSpPr>
            <a:spLocks noChangeAspect="1"/>
          </p:cNvSpPr>
          <p:nvPr/>
        </p:nvSpPr>
        <p:spPr>
          <a:xfrm>
            <a:off x="7138968" y="3838319"/>
            <a:ext cx="176276" cy="176322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rgbClr val="212F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36" tIns="60918" rIns="121836" bIns="60918" rtlCol="0" anchor="ctr"/>
          <a:lstStyle/>
          <a:p>
            <a:pPr marL="0" marR="0" lvl="0" indent="0" algn="ctr" defTabSz="91394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212F3F"/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70D4141-1631-A074-C435-451DE4210979}"/>
              </a:ext>
            </a:extLst>
          </p:cNvPr>
          <p:cNvSpPr txBox="1">
            <a:spLocks/>
          </p:cNvSpPr>
          <p:nvPr/>
        </p:nvSpPr>
        <p:spPr>
          <a:xfrm>
            <a:off x="4406843" y="4175577"/>
            <a:ext cx="3946127" cy="2169147"/>
          </a:xfrm>
          <a:prstGeom prst="rect">
            <a:avLst/>
          </a:prstGeom>
        </p:spPr>
        <p:txBody>
          <a:bodyPr vert="horz" lIns="121836" tIns="60918" rIns="121836" bIns="60918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82752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it-IT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Test e collaudo</a:t>
            </a:r>
          </a:p>
          <a:p>
            <a:pPr defTabSz="1827520">
              <a:lnSpc>
                <a:spcPct val="130000"/>
              </a:lnSpc>
              <a:spcBef>
                <a:spcPts val="0"/>
              </a:spcBef>
              <a:defRPr/>
            </a:pP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Ogni Security </a:t>
            </a:r>
            <a:r>
              <a:rPr lang="it-IT" sz="1400" dirty="0" err="1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Profile</a:t>
            </a: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 è stato testato e collaudato per la verifica della funzionalità</a:t>
            </a:r>
          </a:p>
          <a:p>
            <a:pPr defTabSz="1827520">
              <a:lnSpc>
                <a:spcPct val="130000"/>
              </a:lnSpc>
              <a:spcBef>
                <a:spcPts val="0"/>
              </a:spcBef>
              <a:defRPr/>
            </a:pP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I test hanno verificato il funzionamento del processo produttivo nelle condizioni operative analizzate nell’</a:t>
            </a:r>
            <a:r>
              <a:rPr lang="it-IT" sz="1400" dirty="0" err="1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assessment</a:t>
            </a:r>
            <a:endParaRPr lang="it-IT" sz="1400" dirty="0">
              <a:solidFill>
                <a:srgbClr val="000000">
                  <a:lumMod val="85000"/>
                  <a:lumOff val="15000"/>
                </a:srgbClr>
              </a:solidFill>
              <a:latin typeface="Open Sans"/>
              <a:cs typeface="Raleway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566B06-94B5-2B37-0FC0-5B206E3D52E5}"/>
              </a:ext>
            </a:extLst>
          </p:cNvPr>
          <p:cNvSpPr txBox="1"/>
          <p:nvPr/>
        </p:nvSpPr>
        <p:spPr>
          <a:xfrm>
            <a:off x="2025724" y="6194096"/>
            <a:ext cx="21761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Verifica della corretta funzionalità di ogni </a:t>
            </a:r>
            <a:r>
              <a:rPr lang="it-IT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host</a:t>
            </a:r>
            <a:r>
              <a: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switch</a:t>
            </a:r>
            <a:endParaRPr lang="it-IT" sz="12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E08D5D-2D8E-6627-8E28-4BEDA58741F1}"/>
              </a:ext>
            </a:extLst>
          </p:cNvPr>
          <p:cNvSpPr>
            <a:spLocks noChangeAspect="1"/>
          </p:cNvSpPr>
          <p:nvPr/>
        </p:nvSpPr>
        <p:spPr>
          <a:xfrm>
            <a:off x="11077454" y="3854439"/>
            <a:ext cx="176276" cy="176322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rgbClr val="212F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36" tIns="60918" rIns="121836" bIns="60918" rtlCol="0" anchor="ctr"/>
          <a:lstStyle/>
          <a:p>
            <a:pPr marL="0" marR="0" lvl="0" indent="0" algn="ctr" defTabSz="91394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212F3F"/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B788B1D3-E515-FB6D-6EAC-46B695355439}"/>
              </a:ext>
            </a:extLst>
          </p:cNvPr>
          <p:cNvSpPr txBox="1">
            <a:spLocks/>
          </p:cNvSpPr>
          <p:nvPr/>
        </p:nvSpPr>
        <p:spPr>
          <a:xfrm>
            <a:off x="8219940" y="1293185"/>
            <a:ext cx="3793727" cy="2169147"/>
          </a:xfrm>
          <a:prstGeom prst="rect">
            <a:avLst/>
          </a:prstGeom>
        </p:spPr>
        <p:txBody>
          <a:bodyPr vert="horz" lIns="121836" tIns="60918" rIns="121836" bIns="60918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82752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it-IT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Training operatori</a:t>
            </a:r>
          </a:p>
          <a:p>
            <a:pPr defTabSz="1827520">
              <a:lnSpc>
                <a:spcPct val="130000"/>
              </a:lnSpc>
              <a:spcBef>
                <a:spcPts val="0"/>
              </a:spcBef>
              <a:defRPr/>
            </a:pP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I tablet sono stati configurati per permettere agli operatori di attivare/disattivare i profili operativi in modo autonomo</a:t>
            </a:r>
          </a:p>
          <a:p>
            <a:pPr defTabSz="1827520">
              <a:lnSpc>
                <a:spcPct val="130000"/>
              </a:lnSpc>
              <a:spcBef>
                <a:spcPts val="0"/>
              </a:spcBef>
              <a:defRPr/>
            </a:pP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Sono stati definiti 7 raggruppamenti per i 20 profili configurati</a:t>
            </a:r>
          </a:p>
          <a:p>
            <a:pPr defTabSz="1827520">
              <a:lnSpc>
                <a:spcPct val="130000"/>
              </a:lnSpc>
              <a:spcBef>
                <a:spcPts val="0"/>
              </a:spcBef>
              <a:defRPr/>
            </a:pPr>
            <a:endParaRPr lang="it-IT" sz="1400" dirty="0">
              <a:solidFill>
                <a:srgbClr val="000000">
                  <a:lumMod val="85000"/>
                  <a:lumOff val="15000"/>
                </a:srgbClr>
              </a:solidFill>
              <a:latin typeface="Open Sans"/>
              <a:cs typeface="Raleway Light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E7E08E3-3B39-2BCA-C854-C564A1C96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850" y="4161707"/>
            <a:ext cx="1645557" cy="119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34CCBBC2-4611-19A8-2EC3-D036F288D873}"/>
              </a:ext>
            </a:extLst>
          </p:cNvPr>
          <p:cNvSpPr txBox="1">
            <a:spLocks/>
          </p:cNvSpPr>
          <p:nvPr/>
        </p:nvSpPr>
        <p:spPr>
          <a:xfrm>
            <a:off x="8756353" y="5249167"/>
            <a:ext cx="3131445" cy="1130563"/>
          </a:xfrm>
          <a:prstGeom prst="rect">
            <a:avLst/>
          </a:prstGeom>
        </p:spPr>
        <p:txBody>
          <a:bodyPr vert="horz" lIns="121836" tIns="60918" rIns="121836" bIns="60918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82752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it-IT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Open Sans"/>
                <a:cs typeface="Raleway Light"/>
              </a:rPr>
              <a:t>Estensione installazione allo stabilimento della azienda MP3 s.r.l. (www.ilpa-mp3.com/)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A67367D-6EED-A1BC-0444-CB71A8C70C95}"/>
              </a:ext>
            </a:extLst>
          </p:cNvPr>
          <p:cNvGrpSpPr>
            <a:grpSpLocks noChangeAspect="1"/>
          </p:cNvGrpSpPr>
          <p:nvPr/>
        </p:nvGrpSpPr>
        <p:grpSpPr>
          <a:xfrm>
            <a:off x="6370188" y="2485001"/>
            <a:ext cx="1701426" cy="927411"/>
            <a:chOff x="457200" y="3429000"/>
            <a:chExt cx="5638800" cy="3429000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0D519B3E-C130-7D8C-4011-7C11454855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429000"/>
              <a:ext cx="5638800" cy="3429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6C551230-F2EC-04FB-1B51-ED93ED072F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8287" b="4679"/>
            <a:stretch/>
          </p:blipFill>
          <p:spPr bwMode="auto">
            <a:xfrm>
              <a:off x="1296166" y="3867863"/>
              <a:ext cx="3990089" cy="22621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85E3CB-3259-6644-5423-5DB848D51ECE}"/>
              </a:ext>
            </a:extLst>
          </p:cNvPr>
          <p:cNvGrpSpPr>
            <a:grpSpLocks noChangeAspect="1"/>
          </p:cNvGrpSpPr>
          <p:nvPr/>
        </p:nvGrpSpPr>
        <p:grpSpPr>
          <a:xfrm>
            <a:off x="6370188" y="1349258"/>
            <a:ext cx="1701426" cy="1028501"/>
            <a:chOff x="3883844" y="2978854"/>
            <a:chExt cx="5638800" cy="3429000"/>
          </a:xfrm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F7EDEBF5-AB88-E923-0F88-965A9F9657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3844" y="2978854"/>
              <a:ext cx="5638800" cy="3429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6F99AD6E-A68C-03D5-5CED-3B5963D65B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7969" b="4691"/>
            <a:stretch/>
          </p:blipFill>
          <p:spPr bwMode="auto">
            <a:xfrm>
              <a:off x="4713136" y="3428999"/>
              <a:ext cx="3975961" cy="225086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8" name="Picture 17" descr="A screenshot of a computer&#10;&#10;Description automatically generated">
            <a:extLst>
              <a:ext uri="{FF2B5EF4-FFF2-40B4-BE49-F238E27FC236}">
                <a16:creationId xmlns:a16="http://schemas.microsoft.com/office/drawing/2014/main" id="{ED9303E3-09AB-1D0C-2858-57BAAABAA47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863" b="4465"/>
          <a:stretch/>
        </p:blipFill>
        <p:spPr bwMode="auto">
          <a:xfrm>
            <a:off x="276264" y="1461925"/>
            <a:ext cx="2039055" cy="10053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26BBBAB-4E0B-5ABE-3EFE-24271D036185}"/>
              </a:ext>
            </a:extLst>
          </p:cNvPr>
          <p:cNvSpPr txBox="1"/>
          <p:nvPr/>
        </p:nvSpPr>
        <p:spPr>
          <a:xfrm>
            <a:off x="276264" y="2538117"/>
            <a:ext cx="1980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 dei Profili di sicurezza realizzati</a:t>
            </a:r>
            <a:endParaRPr lang="it-IT" sz="1200" dirty="0"/>
          </a:p>
        </p:txBody>
      </p:sp>
      <p:pic>
        <p:nvPicPr>
          <p:cNvPr id="21" name="Picture 20" descr="A screenshot of a computer&#10;&#10;Description automatically generated">
            <a:extLst>
              <a:ext uri="{FF2B5EF4-FFF2-40B4-BE49-F238E27FC236}">
                <a16:creationId xmlns:a16="http://schemas.microsoft.com/office/drawing/2014/main" id="{57AA63D8-B904-8600-48C6-3EC571246F9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3" b="4359"/>
          <a:stretch/>
        </p:blipFill>
        <p:spPr bwMode="auto">
          <a:xfrm>
            <a:off x="2165850" y="4161323"/>
            <a:ext cx="1837610" cy="907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Picture 26" descr="A screenshot of a computer&#10;&#10;Description automatically generated">
            <a:extLst>
              <a:ext uri="{FF2B5EF4-FFF2-40B4-BE49-F238E27FC236}">
                <a16:creationId xmlns:a16="http://schemas.microsoft.com/office/drawing/2014/main" id="{4124CCC3-E869-020D-EAE5-7AADA94C642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5" b="4474"/>
          <a:stretch/>
        </p:blipFill>
        <p:spPr bwMode="auto">
          <a:xfrm>
            <a:off x="2159047" y="5234243"/>
            <a:ext cx="1844413" cy="907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8B85542-A623-5B60-8EDD-7152BDC75E99}"/>
              </a:ext>
            </a:extLst>
          </p:cNvPr>
          <p:cNvSpPr txBox="1"/>
          <p:nvPr/>
        </p:nvSpPr>
        <p:spPr>
          <a:xfrm>
            <a:off x="3649643" y="3666174"/>
            <a:ext cx="450166" cy="168059"/>
          </a:xfrm>
          <a:prstGeom prst="rect">
            <a:avLst/>
          </a:prstGeom>
          <a:noFill/>
          <a:ln>
            <a:solidFill>
              <a:srgbClr val="212F3F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it-IT" sz="1050" b="1" dirty="0">
                <a:solidFill>
                  <a:schemeClr val="tx1"/>
                </a:solidFill>
              </a:rPr>
              <a:t>3,5 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F6A892-F748-4D02-F47E-B07C2C2B7572}"/>
              </a:ext>
            </a:extLst>
          </p:cNvPr>
          <p:cNvSpPr txBox="1"/>
          <p:nvPr/>
        </p:nvSpPr>
        <p:spPr>
          <a:xfrm>
            <a:off x="6995176" y="4091547"/>
            <a:ext cx="450166" cy="168059"/>
          </a:xfrm>
          <a:prstGeom prst="rect">
            <a:avLst/>
          </a:prstGeom>
          <a:noFill/>
          <a:ln>
            <a:solidFill>
              <a:srgbClr val="212F3F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it-IT" sz="1050" b="1" dirty="0"/>
              <a:t>5</a:t>
            </a:r>
            <a:r>
              <a:rPr lang="it-IT" sz="1050" b="1" dirty="0">
                <a:solidFill>
                  <a:schemeClr val="tx1"/>
                </a:solidFill>
              </a:rPr>
              <a:t> 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5721EE-DA5C-B6C1-B509-6955A734E5FE}"/>
              </a:ext>
            </a:extLst>
          </p:cNvPr>
          <p:cNvSpPr txBox="1"/>
          <p:nvPr/>
        </p:nvSpPr>
        <p:spPr>
          <a:xfrm>
            <a:off x="10940509" y="3617606"/>
            <a:ext cx="450166" cy="168059"/>
          </a:xfrm>
          <a:prstGeom prst="rect">
            <a:avLst/>
          </a:prstGeom>
          <a:noFill/>
          <a:ln>
            <a:solidFill>
              <a:srgbClr val="212F3F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it-IT" sz="1050" b="1" dirty="0"/>
              <a:t>6 m</a:t>
            </a:r>
            <a:endParaRPr lang="it-IT" sz="105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77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 animBg="1"/>
      <p:bldP spid="4" grpId="0"/>
      <p:bldP spid="22" grpId="0" animBg="1"/>
      <p:bldP spid="23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C9595C-E4E4-4F49-B92E-E762CE8CE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F75536-3847-4495-A220-4752E7F10713}"/>
              </a:ext>
            </a:extLst>
          </p:cNvPr>
          <p:cNvSpPr/>
          <p:nvPr/>
        </p:nvSpPr>
        <p:spPr>
          <a:xfrm>
            <a:off x="-16204" y="1057952"/>
            <a:ext cx="5775951" cy="5811622"/>
          </a:xfrm>
          <a:prstGeom prst="rect">
            <a:avLst/>
          </a:prstGeom>
          <a:solidFill>
            <a:srgbClr val="212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ＭＳ Ｐゴシック"/>
              <a:cs typeface="+mn-cs"/>
            </a:endParaRPr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id="{765C51A2-BEF1-43A3-BEC8-2AD6226BB22E}"/>
              </a:ext>
            </a:extLst>
          </p:cNvPr>
          <p:cNvGrpSpPr/>
          <p:nvPr/>
        </p:nvGrpSpPr>
        <p:grpSpPr>
          <a:xfrm flipH="1">
            <a:off x="4829145" y="2353168"/>
            <a:ext cx="1833105" cy="1833582"/>
            <a:chOff x="11712032" y="5021957"/>
            <a:chExt cx="3671130" cy="3672086"/>
          </a:xfrm>
        </p:grpSpPr>
        <p:sp>
          <p:nvSpPr>
            <p:cNvPr id="6" name="Chord 5">
              <a:extLst>
                <a:ext uri="{FF2B5EF4-FFF2-40B4-BE49-F238E27FC236}">
                  <a16:creationId xmlns:a16="http://schemas.microsoft.com/office/drawing/2014/main" id="{A3598205-BEA0-4C3D-8C3D-873ACCE06508}"/>
                </a:ext>
              </a:extLst>
            </p:cNvPr>
            <p:cNvSpPr/>
            <p:nvPr/>
          </p:nvSpPr>
          <p:spPr>
            <a:xfrm rot="1800000">
              <a:off x="11712032" y="5021957"/>
              <a:ext cx="3671130" cy="3672086"/>
            </a:xfrm>
            <a:prstGeom prst="chord">
              <a:avLst>
                <a:gd name="adj1" fmla="val 3637865"/>
                <a:gd name="adj2" fmla="val 14364098"/>
              </a:avLst>
            </a:prstGeom>
            <a:solidFill>
              <a:srgbClr val="212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ＭＳ Ｐゴシック"/>
                <a:cs typeface="+mn-cs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DD982C88-B7A0-47C1-ACF3-B9D33C32C0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57547" y="5260998"/>
              <a:ext cx="3198804" cy="3196034"/>
            </a:xfrm>
            <a:custGeom>
              <a:avLst/>
              <a:gdLst>
                <a:gd name="T0" fmla="*/ 54 w 108"/>
                <a:gd name="T1" fmla="*/ 0 h 108"/>
                <a:gd name="T2" fmla="*/ 0 w 108"/>
                <a:gd name="T3" fmla="*/ 54 h 108"/>
                <a:gd name="T4" fmla="*/ 54 w 108"/>
                <a:gd name="T5" fmla="*/ 108 h 108"/>
                <a:gd name="T6" fmla="*/ 108 w 108"/>
                <a:gd name="T7" fmla="*/ 54 h 108"/>
                <a:gd name="T8" fmla="*/ 54 w 108"/>
                <a:gd name="T9" fmla="*/ 0 h 108"/>
                <a:gd name="T10" fmla="*/ 54 w 108"/>
                <a:gd name="T11" fmla="*/ 100 h 108"/>
                <a:gd name="T12" fmla="*/ 7 w 108"/>
                <a:gd name="T13" fmla="*/ 54 h 108"/>
                <a:gd name="T14" fmla="*/ 54 w 108"/>
                <a:gd name="T15" fmla="*/ 7 h 108"/>
                <a:gd name="T16" fmla="*/ 101 w 108"/>
                <a:gd name="T17" fmla="*/ 54 h 108"/>
                <a:gd name="T18" fmla="*/ 54 w 108"/>
                <a:gd name="T19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83"/>
                    <a:pt x="24" y="108"/>
                    <a:pt x="54" y="108"/>
                  </a:cubicBezTo>
                  <a:cubicBezTo>
                    <a:pt x="84" y="108"/>
                    <a:pt x="108" y="83"/>
                    <a:pt x="108" y="54"/>
                  </a:cubicBezTo>
                  <a:cubicBezTo>
                    <a:pt x="108" y="24"/>
                    <a:pt x="84" y="0"/>
                    <a:pt x="54" y="0"/>
                  </a:cubicBezTo>
                  <a:close/>
                  <a:moveTo>
                    <a:pt x="54" y="100"/>
                  </a:moveTo>
                  <a:cubicBezTo>
                    <a:pt x="28" y="100"/>
                    <a:pt x="7" y="79"/>
                    <a:pt x="7" y="54"/>
                  </a:cubicBezTo>
                  <a:cubicBezTo>
                    <a:pt x="7" y="28"/>
                    <a:pt x="28" y="7"/>
                    <a:pt x="54" y="7"/>
                  </a:cubicBezTo>
                  <a:cubicBezTo>
                    <a:pt x="80" y="7"/>
                    <a:pt x="101" y="28"/>
                    <a:pt x="101" y="54"/>
                  </a:cubicBezTo>
                  <a:cubicBezTo>
                    <a:pt x="101" y="79"/>
                    <a:pt x="80" y="100"/>
                    <a:pt x="54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09710" tIns="54855" rIns="109710" bIns="5485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Open Sans Light"/>
                <a:ea typeface="ＭＳ Ｐゴシック"/>
                <a:cs typeface="+mn-cs"/>
              </a:endParaRPr>
            </a:p>
          </p:txBody>
        </p:sp>
      </p:grpSp>
      <p:sp>
        <p:nvSpPr>
          <p:cNvPr id="9" name="TextBox 75">
            <a:extLst>
              <a:ext uri="{FF2B5EF4-FFF2-40B4-BE49-F238E27FC236}">
                <a16:creationId xmlns:a16="http://schemas.microsoft.com/office/drawing/2014/main" id="{C3EA9961-7CBF-41F1-BA51-198390777AE4}"/>
              </a:ext>
            </a:extLst>
          </p:cNvPr>
          <p:cNvSpPr txBox="1"/>
          <p:nvPr/>
        </p:nvSpPr>
        <p:spPr>
          <a:xfrm>
            <a:off x="1195654" y="2908857"/>
            <a:ext cx="3610375" cy="480113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Certezza del livello di sicurezza raggiunto</a:t>
            </a:r>
            <a:r>
              <a:rPr kumimoji="0" lang="it-IT" sz="120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 e sicurezza di rete non aggirabile</a:t>
            </a:r>
            <a:endParaRPr kumimoji="0" lang="it-IT" sz="1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Open Sans Light" panose="020B0306030504020204" pitchFamily="34" charset="0"/>
              <a:cs typeface="Calibri Light"/>
            </a:endParaRPr>
          </a:p>
        </p:txBody>
      </p:sp>
      <p:sp>
        <p:nvSpPr>
          <p:cNvPr id="10" name="TextBox 76">
            <a:extLst>
              <a:ext uri="{FF2B5EF4-FFF2-40B4-BE49-F238E27FC236}">
                <a16:creationId xmlns:a16="http://schemas.microsoft.com/office/drawing/2014/main" id="{583F9570-A770-4EC7-A49E-67FDAC4E28A2}"/>
              </a:ext>
            </a:extLst>
          </p:cNvPr>
          <p:cNvSpPr txBox="1"/>
          <p:nvPr/>
        </p:nvSpPr>
        <p:spPr>
          <a:xfrm>
            <a:off x="1195653" y="3528119"/>
            <a:ext cx="3610376" cy="480113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Operatori IT coinvolti solo nella realizzazione della soluzione e</a:t>
            </a:r>
            <a:r>
              <a:rPr kumimoji="0" lang="it-IT" sz="1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 non nella gestione diretta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Open Sans Light" panose="020B0306030504020204" pitchFamily="34" charset="0"/>
              <a:cs typeface="Calibri Light"/>
            </a:endParaRPr>
          </a:p>
        </p:txBody>
      </p:sp>
      <p:sp>
        <p:nvSpPr>
          <p:cNvPr id="11" name="TextBox 77">
            <a:extLst>
              <a:ext uri="{FF2B5EF4-FFF2-40B4-BE49-F238E27FC236}">
                <a16:creationId xmlns:a16="http://schemas.microsoft.com/office/drawing/2014/main" id="{5E3ACE37-769D-48EF-98D0-B239E5CF519C}"/>
              </a:ext>
            </a:extLst>
          </p:cNvPr>
          <p:cNvSpPr txBox="1"/>
          <p:nvPr/>
        </p:nvSpPr>
        <p:spPr>
          <a:xfrm>
            <a:off x="1195653" y="4303637"/>
            <a:ext cx="3610376" cy="664779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lvl="0" algn="just" defTabSz="914217"/>
            <a:r>
              <a:rPr lang="it-IT" sz="1200" dirty="0">
                <a:solidFill>
                  <a:prstClr val="white"/>
                </a:solidFill>
                <a:latin typeface="Open Sans Light"/>
                <a:ea typeface="Open Sans Light" panose="020B0306030504020204" pitchFamily="34" charset="0"/>
                <a:cs typeface="Calibri Light"/>
              </a:rPr>
              <a:t>Gestione degli incidenti con tempistiche compatibili con gli orari di ufficio </a:t>
            </a:r>
            <a:r>
              <a:rPr lang="it-IT" sz="1200" dirty="0">
                <a:solidFill>
                  <a:prstClr val="white"/>
                </a:solidFill>
                <a:ea typeface="Open Sans Light" panose="020B0306030504020204" pitchFamily="34" charset="0"/>
                <a:cs typeface="Calibri Light"/>
              </a:rPr>
              <a:t>grazie alla segregazione automatica di un attaccante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Open Sans Light" panose="020B0306030504020204" pitchFamily="34" charset="0"/>
              <a:cs typeface="Calibri Light"/>
            </a:endParaRPr>
          </a:p>
        </p:txBody>
      </p:sp>
      <p:sp>
        <p:nvSpPr>
          <p:cNvPr id="12" name="TextBox 78">
            <a:extLst>
              <a:ext uri="{FF2B5EF4-FFF2-40B4-BE49-F238E27FC236}">
                <a16:creationId xmlns:a16="http://schemas.microsoft.com/office/drawing/2014/main" id="{7962F945-E069-40DF-9384-FFDD7D75C8FB}"/>
              </a:ext>
            </a:extLst>
          </p:cNvPr>
          <p:cNvSpPr txBox="1"/>
          <p:nvPr/>
        </p:nvSpPr>
        <p:spPr>
          <a:xfrm>
            <a:off x="1195654" y="5766624"/>
            <a:ext cx="3610375" cy="480113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lvl="0" algn="just" defTabSz="914217"/>
            <a:r>
              <a:rPr lang="it-IT" sz="1200" dirty="0">
                <a:solidFill>
                  <a:prstClr val="white"/>
                </a:solidFill>
                <a:ea typeface="Open Sans Light" panose="020B0306030504020204" pitchFamily="34" charset="0"/>
                <a:cs typeface="Calibri Light"/>
              </a:rPr>
              <a:t>Integrazione con sistemi di protezione IT per gestione unificata della sicurezza informatica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Open Sans Light" panose="020B0306030504020204" pitchFamily="34" charset="0"/>
              <a:cs typeface="Calibri Light"/>
            </a:endParaRPr>
          </a:p>
        </p:txBody>
      </p:sp>
      <p:sp>
        <p:nvSpPr>
          <p:cNvPr id="27" name="TextBox 75">
            <a:extLst>
              <a:ext uri="{FF2B5EF4-FFF2-40B4-BE49-F238E27FC236}">
                <a16:creationId xmlns:a16="http://schemas.microsoft.com/office/drawing/2014/main" id="{A3E670C4-D864-4CDE-99CA-B714E608C2E8}"/>
              </a:ext>
            </a:extLst>
          </p:cNvPr>
          <p:cNvSpPr txBox="1"/>
          <p:nvPr/>
        </p:nvSpPr>
        <p:spPr>
          <a:xfrm>
            <a:off x="7491807" y="2908857"/>
            <a:ext cx="3610375" cy="295447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i="0" u="none" strike="noStrike" kern="1200" cap="none" spc="0" normalizeH="0" baseline="0" noProof="0" dirty="0">
                <a:ln>
                  <a:noFill/>
                </a:ln>
                <a:solidFill>
                  <a:srgbClr val="445469">
                    <a:lumMod val="50000"/>
                  </a:srgbClr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Continuità produzione industriale</a:t>
            </a:r>
          </a:p>
        </p:txBody>
      </p:sp>
      <p:sp>
        <p:nvSpPr>
          <p:cNvPr id="28" name="TextBox 76">
            <a:extLst>
              <a:ext uri="{FF2B5EF4-FFF2-40B4-BE49-F238E27FC236}">
                <a16:creationId xmlns:a16="http://schemas.microsoft.com/office/drawing/2014/main" id="{FD22EC72-0A74-402A-8093-648AE70A2907}"/>
              </a:ext>
            </a:extLst>
          </p:cNvPr>
          <p:cNvSpPr txBox="1"/>
          <p:nvPr/>
        </p:nvSpPr>
        <p:spPr>
          <a:xfrm>
            <a:off x="7491806" y="3528119"/>
            <a:ext cx="3610376" cy="480113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>
                    <a:lumMod val="50000"/>
                  </a:srgbClr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Indipendenza dal reparto IT e gestione in autonomia del</a:t>
            </a:r>
            <a:r>
              <a:rPr kumimoji="0" lang="it-IT" sz="1200" b="0" i="0" u="none" strike="noStrike" kern="1200" cap="none" spc="0" normalizeH="0" noProof="0" dirty="0">
                <a:ln>
                  <a:noFill/>
                </a:ln>
                <a:solidFill>
                  <a:srgbClr val="445469">
                    <a:lumMod val="50000"/>
                  </a:srgbClr>
                </a:solidFill>
                <a:effectLst/>
                <a:uLnTx/>
                <a:uFillTx/>
                <a:latin typeface="Open Sans Light"/>
                <a:ea typeface="Open Sans Light" panose="020B0306030504020204" pitchFamily="34" charset="0"/>
                <a:cs typeface="Calibri Light"/>
              </a:rPr>
              <a:t> livello di sicurezza della rete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445469">
                  <a:lumMod val="50000"/>
                </a:srgbClr>
              </a:solidFill>
              <a:effectLst/>
              <a:uLnTx/>
              <a:uFillTx/>
              <a:latin typeface="Open Sans Light"/>
              <a:ea typeface="Open Sans Light" panose="020B0306030504020204" pitchFamily="34" charset="0"/>
              <a:cs typeface="Calibri Light"/>
            </a:endParaRPr>
          </a:p>
        </p:txBody>
      </p:sp>
      <p:sp>
        <p:nvSpPr>
          <p:cNvPr id="29" name="TextBox 77">
            <a:extLst>
              <a:ext uri="{FF2B5EF4-FFF2-40B4-BE49-F238E27FC236}">
                <a16:creationId xmlns:a16="http://schemas.microsoft.com/office/drawing/2014/main" id="{47A19640-D9F8-4B87-9144-D314A76576D6}"/>
              </a:ext>
            </a:extLst>
          </p:cNvPr>
          <p:cNvSpPr txBox="1"/>
          <p:nvPr/>
        </p:nvSpPr>
        <p:spPr>
          <a:xfrm>
            <a:off x="7491806" y="4303637"/>
            <a:ext cx="3610376" cy="480113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lvl="0" algn="just" defTabSz="914217"/>
            <a:r>
              <a:rPr lang="it-IT" sz="1200" dirty="0">
                <a:solidFill>
                  <a:srgbClr val="445469">
                    <a:lumMod val="50000"/>
                  </a:srgbClr>
                </a:solidFill>
                <a:ea typeface="Open Sans Light" panose="020B0306030504020204" pitchFamily="34" charset="0"/>
                <a:cs typeface="Calibri Light"/>
              </a:rPr>
              <a:t>mantenimento della continuità operativa anche in presenza di una compromissione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445469">
                  <a:lumMod val="50000"/>
                </a:srgbClr>
              </a:solidFill>
              <a:effectLst/>
              <a:uLnTx/>
              <a:uFillTx/>
              <a:latin typeface="Open Sans Light"/>
              <a:ea typeface="Open Sans Light" panose="020B0306030504020204" pitchFamily="34" charset="0"/>
              <a:cs typeface="Calibri Light"/>
            </a:endParaRPr>
          </a:p>
        </p:txBody>
      </p:sp>
      <p:sp>
        <p:nvSpPr>
          <p:cNvPr id="30" name="TextBox 78">
            <a:extLst>
              <a:ext uri="{FF2B5EF4-FFF2-40B4-BE49-F238E27FC236}">
                <a16:creationId xmlns:a16="http://schemas.microsoft.com/office/drawing/2014/main" id="{641F4257-77E1-4D65-BE5B-40E0B2DA46A7}"/>
              </a:ext>
            </a:extLst>
          </p:cNvPr>
          <p:cNvSpPr txBox="1"/>
          <p:nvPr/>
        </p:nvSpPr>
        <p:spPr>
          <a:xfrm>
            <a:off x="7491807" y="5766624"/>
            <a:ext cx="3610375" cy="664779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lvl="0" algn="just" defTabSz="914217"/>
            <a:r>
              <a:rPr lang="it-IT" sz="1200" dirty="0">
                <a:solidFill>
                  <a:srgbClr val="445469">
                    <a:lumMod val="50000"/>
                  </a:srgbClr>
                </a:solidFill>
                <a:ea typeface="Open Sans Light" panose="020B0306030504020204" pitchFamily="34" charset="0"/>
                <a:cs typeface="Calibri Light"/>
              </a:rPr>
              <a:t>Gestione della sicurezza del sistema informativo di fabbrica con procedure operative di stabilimento.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445469">
                  <a:lumMod val="50000"/>
                </a:srgbClr>
              </a:solidFill>
              <a:effectLst/>
              <a:uLnTx/>
              <a:uFillTx/>
              <a:latin typeface="Open Sans Light"/>
              <a:ea typeface="Open Sans Light" panose="020B0306030504020204" pitchFamily="34" charset="0"/>
              <a:cs typeface="Calibri Light"/>
            </a:endParaRPr>
          </a:p>
        </p:txBody>
      </p:sp>
      <p:sp>
        <p:nvSpPr>
          <p:cNvPr id="45" name="AutoShape 66">
            <a:extLst>
              <a:ext uri="{FF2B5EF4-FFF2-40B4-BE49-F238E27FC236}">
                <a16:creationId xmlns:a16="http://schemas.microsoft.com/office/drawing/2014/main" id="{84A3710B-0F3D-4C0D-9D5D-ACA1FF27A5D3}"/>
              </a:ext>
            </a:extLst>
          </p:cNvPr>
          <p:cNvSpPr>
            <a:spLocks noChangeAspect="1"/>
          </p:cNvSpPr>
          <p:nvPr/>
        </p:nvSpPr>
        <p:spPr bwMode="auto">
          <a:xfrm>
            <a:off x="5459333" y="2947747"/>
            <a:ext cx="611842" cy="612000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marL="0" marR="0" lvl="0" indent="0" algn="l" defTabSz="91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Open Sans Light"/>
              <a:ea typeface="ＭＳ Ｐゴシック"/>
              <a:cs typeface="Gill Sans" charset="0"/>
              <a:sym typeface="Gill Sans" charset="0"/>
            </a:endParaRPr>
          </a:p>
        </p:txBody>
      </p:sp>
      <p:sp>
        <p:nvSpPr>
          <p:cNvPr id="46" name="AutoShape 29">
            <a:extLst>
              <a:ext uri="{FF2B5EF4-FFF2-40B4-BE49-F238E27FC236}">
                <a16:creationId xmlns:a16="http://schemas.microsoft.com/office/drawing/2014/main" id="{08C9C5FD-FA7B-41F2-B2EE-D5D01328BFD9}"/>
              </a:ext>
            </a:extLst>
          </p:cNvPr>
          <p:cNvSpPr>
            <a:spLocks noChangeAspect="1"/>
          </p:cNvSpPr>
          <p:nvPr/>
        </p:nvSpPr>
        <p:spPr bwMode="auto">
          <a:xfrm>
            <a:off x="827263" y="2999390"/>
            <a:ext cx="359906" cy="360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marL="0" marR="0" lvl="0" indent="0" algn="l" defTabSz="91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800" b="0" i="0" u="none" strike="noStrike" kern="1200" cap="none" spc="0" normalizeH="0" baseline="0" noProof="0" dirty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Open Sans Light"/>
              <a:ea typeface="ＭＳ Ｐゴシック"/>
              <a:cs typeface="Gill Sans" charset="0"/>
              <a:sym typeface="Gill Sans" charset="0"/>
            </a:endParaRPr>
          </a:p>
        </p:txBody>
      </p:sp>
      <p:sp>
        <p:nvSpPr>
          <p:cNvPr id="47" name="AutoShape 29">
            <a:extLst>
              <a:ext uri="{FF2B5EF4-FFF2-40B4-BE49-F238E27FC236}">
                <a16:creationId xmlns:a16="http://schemas.microsoft.com/office/drawing/2014/main" id="{BB6EDB97-1DF0-4357-A0B2-7495A96C49DB}"/>
              </a:ext>
            </a:extLst>
          </p:cNvPr>
          <p:cNvSpPr>
            <a:spLocks noChangeAspect="1"/>
          </p:cNvSpPr>
          <p:nvPr/>
        </p:nvSpPr>
        <p:spPr bwMode="auto">
          <a:xfrm>
            <a:off x="7115603" y="2928647"/>
            <a:ext cx="359906" cy="360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rgbClr val="212F3F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marL="0" marR="0" lvl="0" indent="0" algn="l" defTabSz="91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800" b="0" i="0" u="none" strike="noStrike" kern="1200" cap="none" spc="0" normalizeH="0" baseline="0" noProof="0" dirty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Open Sans Light"/>
              <a:ea typeface="ＭＳ Ｐゴシック"/>
              <a:cs typeface="Gill Sans" charset="0"/>
              <a:sym typeface="Gill Sans" charset="0"/>
            </a:endParaRPr>
          </a:p>
        </p:txBody>
      </p:sp>
      <p:sp>
        <p:nvSpPr>
          <p:cNvPr id="48" name="AutoShape 82">
            <a:extLst>
              <a:ext uri="{FF2B5EF4-FFF2-40B4-BE49-F238E27FC236}">
                <a16:creationId xmlns:a16="http://schemas.microsoft.com/office/drawing/2014/main" id="{2F6A0F5C-5F4D-4435-888C-C0E10F66A5D7}"/>
              </a:ext>
            </a:extLst>
          </p:cNvPr>
          <p:cNvSpPr>
            <a:spLocks noChangeAspect="1"/>
          </p:cNvSpPr>
          <p:nvPr/>
        </p:nvSpPr>
        <p:spPr bwMode="auto">
          <a:xfrm>
            <a:off x="807165" y="3625689"/>
            <a:ext cx="383951" cy="360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767" y="5419"/>
                </a:moveTo>
                <a:cubicBezTo>
                  <a:pt x="4051" y="5419"/>
                  <a:pt x="4271" y="5505"/>
                  <a:pt x="4428" y="5687"/>
                </a:cubicBezTo>
                <a:cubicBezTo>
                  <a:pt x="4586" y="5865"/>
                  <a:pt x="4701" y="6078"/>
                  <a:pt x="4766" y="6326"/>
                </a:cubicBezTo>
                <a:cubicBezTo>
                  <a:pt x="4835" y="6574"/>
                  <a:pt x="4879" y="6836"/>
                  <a:pt x="4893" y="7106"/>
                </a:cubicBezTo>
                <a:cubicBezTo>
                  <a:pt x="4910" y="7377"/>
                  <a:pt x="4917" y="7596"/>
                  <a:pt x="4917" y="7760"/>
                </a:cubicBezTo>
                <a:lnTo>
                  <a:pt x="4917" y="9856"/>
                </a:lnTo>
                <a:cubicBezTo>
                  <a:pt x="4809" y="9928"/>
                  <a:pt x="4720" y="10015"/>
                  <a:pt x="4646" y="10110"/>
                </a:cubicBezTo>
                <a:cubicBezTo>
                  <a:pt x="4574" y="10208"/>
                  <a:pt x="4468" y="10257"/>
                  <a:pt x="4329" y="10257"/>
                </a:cubicBezTo>
                <a:lnTo>
                  <a:pt x="561" y="10257"/>
                </a:lnTo>
                <a:cubicBezTo>
                  <a:pt x="439" y="10257"/>
                  <a:pt x="338" y="10208"/>
                  <a:pt x="256" y="10110"/>
                </a:cubicBezTo>
                <a:cubicBezTo>
                  <a:pt x="177" y="10015"/>
                  <a:pt x="93" y="9928"/>
                  <a:pt x="0" y="9856"/>
                </a:cubicBezTo>
                <a:lnTo>
                  <a:pt x="0" y="7760"/>
                </a:lnTo>
                <a:cubicBezTo>
                  <a:pt x="0" y="7596"/>
                  <a:pt x="4" y="7377"/>
                  <a:pt x="12" y="7106"/>
                </a:cubicBezTo>
                <a:cubicBezTo>
                  <a:pt x="19" y="6836"/>
                  <a:pt x="57" y="6574"/>
                  <a:pt x="124" y="6326"/>
                </a:cubicBezTo>
                <a:cubicBezTo>
                  <a:pt x="196" y="6078"/>
                  <a:pt x="309" y="5865"/>
                  <a:pt x="465" y="5687"/>
                </a:cubicBezTo>
                <a:cubicBezTo>
                  <a:pt x="624" y="5508"/>
                  <a:pt x="842" y="5419"/>
                  <a:pt x="1123" y="5419"/>
                </a:cubicBezTo>
                <a:cubicBezTo>
                  <a:pt x="782" y="5151"/>
                  <a:pt x="508" y="4803"/>
                  <a:pt x="304" y="4377"/>
                </a:cubicBezTo>
                <a:cubicBezTo>
                  <a:pt x="103" y="3950"/>
                  <a:pt x="0" y="3469"/>
                  <a:pt x="0" y="2937"/>
                </a:cubicBezTo>
                <a:cubicBezTo>
                  <a:pt x="0" y="2539"/>
                  <a:pt x="64" y="2162"/>
                  <a:pt x="189" y="1805"/>
                </a:cubicBezTo>
                <a:cubicBezTo>
                  <a:pt x="316" y="1448"/>
                  <a:pt x="491" y="1134"/>
                  <a:pt x="717" y="861"/>
                </a:cubicBezTo>
                <a:cubicBezTo>
                  <a:pt x="943" y="590"/>
                  <a:pt x="1207" y="380"/>
                  <a:pt x="1504" y="227"/>
                </a:cubicBezTo>
                <a:cubicBezTo>
                  <a:pt x="1804" y="77"/>
                  <a:pt x="2119" y="0"/>
                  <a:pt x="2445" y="0"/>
                </a:cubicBezTo>
                <a:cubicBezTo>
                  <a:pt x="2793" y="0"/>
                  <a:pt x="3115" y="77"/>
                  <a:pt x="3412" y="227"/>
                </a:cubicBezTo>
                <a:cubicBezTo>
                  <a:pt x="3712" y="380"/>
                  <a:pt x="3969" y="590"/>
                  <a:pt x="4188" y="861"/>
                </a:cubicBezTo>
                <a:cubicBezTo>
                  <a:pt x="4406" y="1134"/>
                  <a:pt x="4584" y="1448"/>
                  <a:pt x="4716" y="1805"/>
                </a:cubicBezTo>
                <a:cubicBezTo>
                  <a:pt x="4850" y="2162"/>
                  <a:pt x="4917" y="2539"/>
                  <a:pt x="4917" y="2937"/>
                </a:cubicBezTo>
                <a:cubicBezTo>
                  <a:pt x="4917" y="3458"/>
                  <a:pt x="4814" y="3939"/>
                  <a:pt x="4603" y="4371"/>
                </a:cubicBezTo>
                <a:cubicBezTo>
                  <a:pt x="4392" y="4800"/>
                  <a:pt x="4115" y="5151"/>
                  <a:pt x="3767" y="5419"/>
                </a:cubicBezTo>
                <a:moveTo>
                  <a:pt x="18165" y="12062"/>
                </a:moveTo>
                <a:cubicBezTo>
                  <a:pt x="18672" y="12604"/>
                  <a:pt x="19070" y="13142"/>
                  <a:pt x="19356" y="13669"/>
                </a:cubicBezTo>
                <a:cubicBezTo>
                  <a:pt x="19641" y="14196"/>
                  <a:pt x="19788" y="14801"/>
                  <a:pt x="19788" y="15480"/>
                </a:cubicBezTo>
                <a:lnTo>
                  <a:pt x="19788" y="20816"/>
                </a:lnTo>
                <a:cubicBezTo>
                  <a:pt x="19694" y="20868"/>
                  <a:pt x="19620" y="20931"/>
                  <a:pt x="19557" y="20995"/>
                </a:cubicBezTo>
                <a:cubicBezTo>
                  <a:pt x="19497" y="21061"/>
                  <a:pt x="19425" y="21122"/>
                  <a:pt x="19344" y="21191"/>
                </a:cubicBezTo>
                <a:cubicBezTo>
                  <a:pt x="19262" y="21251"/>
                  <a:pt x="19173" y="21317"/>
                  <a:pt x="19075" y="21386"/>
                </a:cubicBezTo>
                <a:cubicBezTo>
                  <a:pt x="18976" y="21455"/>
                  <a:pt x="18835" y="21528"/>
                  <a:pt x="18662" y="21599"/>
                </a:cubicBezTo>
                <a:lnTo>
                  <a:pt x="2942" y="21599"/>
                </a:lnTo>
                <a:cubicBezTo>
                  <a:pt x="2675" y="21599"/>
                  <a:pt x="2467" y="21499"/>
                  <a:pt x="2318" y="21291"/>
                </a:cubicBezTo>
                <a:cubicBezTo>
                  <a:pt x="2167" y="21081"/>
                  <a:pt x="2003" y="20926"/>
                  <a:pt x="1819" y="20816"/>
                </a:cubicBezTo>
                <a:lnTo>
                  <a:pt x="1819" y="15480"/>
                </a:lnTo>
                <a:cubicBezTo>
                  <a:pt x="1819" y="14763"/>
                  <a:pt x="1989" y="14127"/>
                  <a:pt x="2335" y="13571"/>
                </a:cubicBezTo>
                <a:cubicBezTo>
                  <a:pt x="2678" y="13018"/>
                  <a:pt x="3052" y="12511"/>
                  <a:pt x="3460" y="12062"/>
                </a:cubicBezTo>
                <a:cubicBezTo>
                  <a:pt x="3535" y="11970"/>
                  <a:pt x="3633" y="11869"/>
                  <a:pt x="3753" y="11766"/>
                </a:cubicBezTo>
                <a:cubicBezTo>
                  <a:pt x="3873" y="11659"/>
                  <a:pt x="4000" y="11590"/>
                  <a:pt x="4137" y="11553"/>
                </a:cubicBezTo>
                <a:cubicBezTo>
                  <a:pt x="4276" y="11495"/>
                  <a:pt x="4432" y="11466"/>
                  <a:pt x="4610" y="11455"/>
                </a:cubicBezTo>
                <a:cubicBezTo>
                  <a:pt x="4785" y="11446"/>
                  <a:pt x="4956" y="11423"/>
                  <a:pt x="5126" y="11388"/>
                </a:cubicBezTo>
                <a:cubicBezTo>
                  <a:pt x="5594" y="11299"/>
                  <a:pt x="6091" y="11210"/>
                  <a:pt x="6621" y="11121"/>
                </a:cubicBezTo>
                <a:cubicBezTo>
                  <a:pt x="7149" y="11034"/>
                  <a:pt x="7665" y="10945"/>
                  <a:pt x="8172" y="10853"/>
                </a:cubicBezTo>
                <a:cubicBezTo>
                  <a:pt x="7483" y="10326"/>
                  <a:pt x="6928" y="9632"/>
                  <a:pt x="6513" y="8762"/>
                </a:cubicBezTo>
                <a:cubicBezTo>
                  <a:pt x="6093" y="7896"/>
                  <a:pt x="5884" y="6940"/>
                  <a:pt x="5884" y="5903"/>
                </a:cubicBezTo>
                <a:cubicBezTo>
                  <a:pt x="5884" y="5097"/>
                  <a:pt x="6016" y="4331"/>
                  <a:pt x="6275" y="3608"/>
                </a:cubicBezTo>
                <a:cubicBezTo>
                  <a:pt x="6535" y="2885"/>
                  <a:pt x="6887" y="2260"/>
                  <a:pt x="7331" y="1733"/>
                </a:cubicBezTo>
                <a:cubicBezTo>
                  <a:pt x="7778" y="1203"/>
                  <a:pt x="8299" y="786"/>
                  <a:pt x="8894" y="472"/>
                </a:cubicBezTo>
                <a:cubicBezTo>
                  <a:pt x="9494" y="158"/>
                  <a:pt x="10125" y="3"/>
                  <a:pt x="10802" y="3"/>
                </a:cubicBezTo>
                <a:cubicBezTo>
                  <a:pt x="11476" y="3"/>
                  <a:pt x="12112" y="158"/>
                  <a:pt x="12710" y="472"/>
                </a:cubicBezTo>
                <a:cubicBezTo>
                  <a:pt x="13307" y="786"/>
                  <a:pt x="13826" y="1203"/>
                  <a:pt x="14272" y="1733"/>
                </a:cubicBezTo>
                <a:cubicBezTo>
                  <a:pt x="14716" y="2260"/>
                  <a:pt x="15067" y="2885"/>
                  <a:pt x="15328" y="3608"/>
                </a:cubicBezTo>
                <a:cubicBezTo>
                  <a:pt x="15590" y="4331"/>
                  <a:pt x="15719" y="5097"/>
                  <a:pt x="15719" y="5903"/>
                </a:cubicBezTo>
                <a:cubicBezTo>
                  <a:pt x="15719" y="6939"/>
                  <a:pt x="15513" y="7890"/>
                  <a:pt x="15100" y="8757"/>
                </a:cubicBezTo>
                <a:cubicBezTo>
                  <a:pt x="14685" y="9620"/>
                  <a:pt x="14128" y="10320"/>
                  <a:pt x="13432" y="10853"/>
                </a:cubicBezTo>
                <a:cubicBezTo>
                  <a:pt x="13936" y="10945"/>
                  <a:pt x="14452" y="11031"/>
                  <a:pt x="14978" y="11115"/>
                </a:cubicBezTo>
                <a:cubicBezTo>
                  <a:pt x="15504" y="11198"/>
                  <a:pt x="16005" y="11288"/>
                  <a:pt x="16478" y="11388"/>
                </a:cubicBezTo>
                <a:cubicBezTo>
                  <a:pt x="16653" y="11426"/>
                  <a:pt x="16826" y="11449"/>
                  <a:pt x="16994" y="11455"/>
                </a:cubicBezTo>
                <a:cubicBezTo>
                  <a:pt x="17162" y="11466"/>
                  <a:pt x="17323" y="11495"/>
                  <a:pt x="17467" y="11553"/>
                </a:cubicBezTo>
                <a:cubicBezTo>
                  <a:pt x="17603" y="11590"/>
                  <a:pt x="17731" y="11659"/>
                  <a:pt x="17851" y="11766"/>
                </a:cubicBezTo>
                <a:cubicBezTo>
                  <a:pt x="17966" y="11869"/>
                  <a:pt x="18074" y="11970"/>
                  <a:pt x="18165" y="12062"/>
                </a:cubicBezTo>
                <a:moveTo>
                  <a:pt x="20474" y="5419"/>
                </a:moveTo>
                <a:cubicBezTo>
                  <a:pt x="20757" y="5419"/>
                  <a:pt x="20973" y="5505"/>
                  <a:pt x="21124" y="5687"/>
                </a:cubicBezTo>
                <a:cubicBezTo>
                  <a:pt x="21271" y="5865"/>
                  <a:pt x="21381" y="6078"/>
                  <a:pt x="21448" y="6326"/>
                </a:cubicBezTo>
                <a:cubicBezTo>
                  <a:pt x="21520" y="6574"/>
                  <a:pt x="21561" y="6836"/>
                  <a:pt x="21576" y="7106"/>
                </a:cubicBezTo>
                <a:cubicBezTo>
                  <a:pt x="21592" y="7377"/>
                  <a:pt x="21599" y="7596"/>
                  <a:pt x="21599" y="7760"/>
                </a:cubicBezTo>
                <a:lnTo>
                  <a:pt x="21599" y="9856"/>
                </a:lnTo>
                <a:cubicBezTo>
                  <a:pt x="21508" y="9928"/>
                  <a:pt x="21422" y="10015"/>
                  <a:pt x="21340" y="10110"/>
                </a:cubicBezTo>
                <a:cubicBezTo>
                  <a:pt x="21261" y="10208"/>
                  <a:pt x="21158" y="10257"/>
                  <a:pt x="21036" y="10257"/>
                </a:cubicBezTo>
                <a:lnTo>
                  <a:pt x="17268" y="10257"/>
                </a:lnTo>
                <a:cubicBezTo>
                  <a:pt x="17131" y="10257"/>
                  <a:pt x="17023" y="10208"/>
                  <a:pt x="16953" y="10110"/>
                </a:cubicBezTo>
                <a:cubicBezTo>
                  <a:pt x="16879" y="10015"/>
                  <a:pt x="16790" y="9928"/>
                  <a:pt x="16682" y="9856"/>
                </a:cubicBezTo>
                <a:lnTo>
                  <a:pt x="16682" y="7760"/>
                </a:lnTo>
                <a:cubicBezTo>
                  <a:pt x="16682" y="7596"/>
                  <a:pt x="16692" y="7377"/>
                  <a:pt x="16706" y="7106"/>
                </a:cubicBezTo>
                <a:cubicBezTo>
                  <a:pt x="16720" y="6836"/>
                  <a:pt x="16766" y="6574"/>
                  <a:pt x="16836" y="6326"/>
                </a:cubicBezTo>
                <a:cubicBezTo>
                  <a:pt x="16912" y="6078"/>
                  <a:pt x="17023" y="5865"/>
                  <a:pt x="17183" y="5687"/>
                </a:cubicBezTo>
                <a:cubicBezTo>
                  <a:pt x="17337" y="5508"/>
                  <a:pt x="17556" y="5419"/>
                  <a:pt x="17829" y="5419"/>
                </a:cubicBezTo>
                <a:cubicBezTo>
                  <a:pt x="17488" y="5151"/>
                  <a:pt x="17210" y="4803"/>
                  <a:pt x="16999" y="4377"/>
                </a:cubicBezTo>
                <a:cubicBezTo>
                  <a:pt x="16788" y="3950"/>
                  <a:pt x="16682" y="3469"/>
                  <a:pt x="16682" y="2937"/>
                </a:cubicBezTo>
                <a:cubicBezTo>
                  <a:pt x="16682" y="2539"/>
                  <a:pt x="16744" y="2162"/>
                  <a:pt x="16872" y="1805"/>
                </a:cubicBezTo>
                <a:cubicBezTo>
                  <a:pt x="16999" y="1448"/>
                  <a:pt x="17174" y="1134"/>
                  <a:pt x="17400" y="861"/>
                </a:cubicBezTo>
                <a:cubicBezTo>
                  <a:pt x="17625" y="590"/>
                  <a:pt x="17889" y="380"/>
                  <a:pt x="18187" y="227"/>
                </a:cubicBezTo>
                <a:cubicBezTo>
                  <a:pt x="18487" y="77"/>
                  <a:pt x="18808" y="0"/>
                  <a:pt x="19152" y="0"/>
                </a:cubicBezTo>
                <a:cubicBezTo>
                  <a:pt x="19480" y="0"/>
                  <a:pt x="19795" y="77"/>
                  <a:pt x="20095" y="227"/>
                </a:cubicBezTo>
                <a:cubicBezTo>
                  <a:pt x="20395" y="380"/>
                  <a:pt x="20656" y="590"/>
                  <a:pt x="20882" y="861"/>
                </a:cubicBezTo>
                <a:cubicBezTo>
                  <a:pt x="21108" y="1134"/>
                  <a:pt x="21285" y="1448"/>
                  <a:pt x="21412" y="1805"/>
                </a:cubicBezTo>
                <a:cubicBezTo>
                  <a:pt x="21537" y="2162"/>
                  <a:pt x="21599" y="2539"/>
                  <a:pt x="21599" y="2937"/>
                </a:cubicBezTo>
                <a:cubicBezTo>
                  <a:pt x="21599" y="3458"/>
                  <a:pt x="21499" y="3939"/>
                  <a:pt x="21295" y="4371"/>
                </a:cubicBezTo>
                <a:cubicBezTo>
                  <a:pt x="21093" y="4800"/>
                  <a:pt x="20820" y="5151"/>
                  <a:pt x="20474" y="541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marL="0" marR="0" lvl="0" indent="0" algn="l" defTabSz="91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800" b="0" i="0" u="none" strike="noStrike" kern="1200" cap="none" spc="0" normalizeH="0" baseline="0" noProof="0" dirty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Open Sans Light"/>
              <a:ea typeface="ＭＳ Ｐゴシック"/>
              <a:cs typeface="Gill Sans" charset="0"/>
              <a:sym typeface="Gill Sans" charset="0"/>
            </a:endParaRPr>
          </a:p>
        </p:txBody>
      </p:sp>
      <p:sp>
        <p:nvSpPr>
          <p:cNvPr id="49" name="AutoShape 82">
            <a:extLst>
              <a:ext uri="{FF2B5EF4-FFF2-40B4-BE49-F238E27FC236}">
                <a16:creationId xmlns:a16="http://schemas.microsoft.com/office/drawing/2014/main" id="{8F984F44-1D10-4B0B-BFBF-62916D97649E}"/>
              </a:ext>
            </a:extLst>
          </p:cNvPr>
          <p:cNvSpPr>
            <a:spLocks noChangeAspect="1"/>
          </p:cNvSpPr>
          <p:nvPr/>
        </p:nvSpPr>
        <p:spPr bwMode="auto">
          <a:xfrm>
            <a:off x="7103580" y="3623696"/>
            <a:ext cx="383951" cy="360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767" y="5419"/>
                </a:moveTo>
                <a:cubicBezTo>
                  <a:pt x="4051" y="5419"/>
                  <a:pt x="4271" y="5505"/>
                  <a:pt x="4428" y="5687"/>
                </a:cubicBezTo>
                <a:cubicBezTo>
                  <a:pt x="4586" y="5865"/>
                  <a:pt x="4701" y="6078"/>
                  <a:pt x="4766" y="6326"/>
                </a:cubicBezTo>
                <a:cubicBezTo>
                  <a:pt x="4835" y="6574"/>
                  <a:pt x="4879" y="6836"/>
                  <a:pt x="4893" y="7106"/>
                </a:cubicBezTo>
                <a:cubicBezTo>
                  <a:pt x="4910" y="7377"/>
                  <a:pt x="4917" y="7596"/>
                  <a:pt x="4917" y="7760"/>
                </a:cubicBezTo>
                <a:lnTo>
                  <a:pt x="4917" y="9856"/>
                </a:lnTo>
                <a:cubicBezTo>
                  <a:pt x="4809" y="9928"/>
                  <a:pt x="4720" y="10015"/>
                  <a:pt x="4646" y="10110"/>
                </a:cubicBezTo>
                <a:cubicBezTo>
                  <a:pt x="4574" y="10208"/>
                  <a:pt x="4468" y="10257"/>
                  <a:pt x="4329" y="10257"/>
                </a:cubicBezTo>
                <a:lnTo>
                  <a:pt x="561" y="10257"/>
                </a:lnTo>
                <a:cubicBezTo>
                  <a:pt x="439" y="10257"/>
                  <a:pt x="338" y="10208"/>
                  <a:pt x="256" y="10110"/>
                </a:cubicBezTo>
                <a:cubicBezTo>
                  <a:pt x="177" y="10015"/>
                  <a:pt x="93" y="9928"/>
                  <a:pt x="0" y="9856"/>
                </a:cubicBezTo>
                <a:lnTo>
                  <a:pt x="0" y="7760"/>
                </a:lnTo>
                <a:cubicBezTo>
                  <a:pt x="0" y="7596"/>
                  <a:pt x="4" y="7377"/>
                  <a:pt x="12" y="7106"/>
                </a:cubicBezTo>
                <a:cubicBezTo>
                  <a:pt x="19" y="6836"/>
                  <a:pt x="57" y="6574"/>
                  <a:pt x="124" y="6326"/>
                </a:cubicBezTo>
                <a:cubicBezTo>
                  <a:pt x="196" y="6078"/>
                  <a:pt x="309" y="5865"/>
                  <a:pt x="465" y="5687"/>
                </a:cubicBezTo>
                <a:cubicBezTo>
                  <a:pt x="624" y="5508"/>
                  <a:pt x="842" y="5419"/>
                  <a:pt x="1123" y="5419"/>
                </a:cubicBezTo>
                <a:cubicBezTo>
                  <a:pt x="782" y="5151"/>
                  <a:pt x="508" y="4803"/>
                  <a:pt x="304" y="4377"/>
                </a:cubicBezTo>
                <a:cubicBezTo>
                  <a:pt x="103" y="3950"/>
                  <a:pt x="0" y="3469"/>
                  <a:pt x="0" y="2937"/>
                </a:cubicBezTo>
                <a:cubicBezTo>
                  <a:pt x="0" y="2539"/>
                  <a:pt x="64" y="2162"/>
                  <a:pt x="189" y="1805"/>
                </a:cubicBezTo>
                <a:cubicBezTo>
                  <a:pt x="316" y="1448"/>
                  <a:pt x="491" y="1134"/>
                  <a:pt x="717" y="861"/>
                </a:cubicBezTo>
                <a:cubicBezTo>
                  <a:pt x="943" y="590"/>
                  <a:pt x="1207" y="380"/>
                  <a:pt x="1504" y="227"/>
                </a:cubicBezTo>
                <a:cubicBezTo>
                  <a:pt x="1804" y="77"/>
                  <a:pt x="2119" y="0"/>
                  <a:pt x="2445" y="0"/>
                </a:cubicBezTo>
                <a:cubicBezTo>
                  <a:pt x="2793" y="0"/>
                  <a:pt x="3115" y="77"/>
                  <a:pt x="3412" y="227"/>
                </a:cubicBezTo>
                <a:cubicBezTo>
                  <a:pt x="3712" y="380"/>
                  <a:pt x="3969" y="590"/>
                  <a:pt x="4188" y="861"/>
                </a:cubicBezTo>
                <a:cubicBezTo>
                  <a:pt x="4406" y="1134"/>
                  <a:pt x="4584" y="1448"/>
                  <a:pt x="4716" y="1805"/>
                </a:cubicBezTo>
                <a:cubicBezTo>
                  <a:pt x="4850" y="2162"/>
                  <a:pt x="4917" y="2539"/>
                  <a:pt x="4917" y="2937"/>
                </a:cubicBezTo>
                <a:cubicBezTo>
                  <a:pt x="4917" y="3458"/>
                  <a:pt x="4814" y="3939"/>
                  <a:pt x="4603" y="4371"/>
                </a:cubicBezTo>
                <a:cubicBezTo>
                  <a:pt x="4392" y="4800"/>
                  <a:pt x="4115" y="5151"/>
                  <a:pt x="3767" y="5419"/>
                </a:cubicBezTo>
                <a:moveTo>
                  <a:pt x="18165" y="12062"/>
                </a:moveTo>
                <a:cubicBezTo>
                  <a:pt x="18672" y="12604"/>
                  <a:pt x="19070" y="13142"/>
                  <a:pt x="19356" y="13669"/>
                </a:cubicBezTo>
                <a:cubicBezTo>
                  <a:pt x="19641" y="14196"/>
                  <a:pt x="19788" y="14801"/>
                  <a:pt x="19788" y="15480"/>
                </a:cubicBezTo>
                <a:lnTo>
                  <a:pt x="19788" y="20816"/>
                </a:lnTo>
                <a:cubicBezTo>
                  <a:pt x="19694" y="20868"/>
                  <a:pt x="19620" y="20931"/>
                  <a:pt x="19557" y="20995"/>
                </a:cubicBezTo>
                <a:cubicBezTo>
                  <a:pt x="19497" y="21061"/>
                  <a:pt x="19425" y="21122"/>
                  <a:pt x="19344" y="21191"/>
                </a:cubicBezTo>
                <a:cubicBezTo>
                  <a:pt x="19262" y="21251"/>
                  <a:pt x="19173" y="21317"/>
                  <a:pt x="19075" y="21386"/>
                </a:cubicBezTo>
                <a:cubicBezTo>
                  <a:pt x="18976" y="21455"/>
                  <a:pt x="18835" y="21528"/>
                  <a:pt x="18662" y="21599"/>
                </a:cubicBezTo>
                <a:lnTo>
                  <a:pt x="2942" y="21599"/>
                </a:lnTo>
                <a:cubicBezTo>
                  <a:pt x="2675" y="21599"/>
                  <a:pt x="2467" y="21499"/>
                  <a:pt x="2318" y="21291"/>
                </a:cubicBezTo>
                <a:cubicBezTo>
                  <a:pt x="2167" y="21081"/>
                  <a:pt x="2003" y="20926"/>
                  <a:pt x="1819" y="20816"/>
                </a:cubicBezTo>
                <a:lnTo>
                  <a:pt x="1819" y="15480"/>
                </a:lnTo>
                <a:cubicBezTo>
                  <a:pt x="1819" y="14763"/>
                  <a:pt x="1989" y="14127"/>
                  <a:pt x="2335" y="13571"/>
                </a:cubicBezTo>
                <a:cubicBezTo>
                  <a:pt x="2678" y="13018"/>
                  <a:pt x="3052" y="12511"/>
                  <a:pt x="3460" y="12062"/>
                </a:cubicBezTo>
                <a:cubicBezTo>
                  <a:pt x="3535" y="11970"/>
                  <a:pt x="3633" y="11869"/>
                  <a:pt x="3753" y="11766"/>
                </a:cubicBezTo>
                <a:cubicBezTo>
                  <a:pt x="3873" y="11659"/>
                  <a:pt x="4000" y="11590"/>
                  <a:pt x="4137" y="11553"/>
                </a:cubicBezTo>
                <a:cubicBezTo>
                  <a:pt x="4276" y="11495"/>
                  <a:pt x="4432" y="11466"/>
                  <a:pt x="4610" y="11455"/>
                </a:cubicBezTo>
                <a:cubicBezTo>
                  <a:pt x="4785" y="11446"/>
                  <a:pt x="4956" y="11423"/>
                  <a:pt x="5126" y="11388"/>
                </a:cubicBezTo>
                <a:cubicBezTo>
                  <a:pt x="5594" y="11299"/>
                  <a:pt x="6091" y="11210"/>
                  <a:pt x="6621" y="11121"/>
                </a:cubicBezTo>
                <a:cubicBezTo>
                  <a:pt x="7149" y="11034"/>
                  <a:pt x="7665" y="10945"/>
                  <a:pt x="8172" y="10853"/>
                </a:cubicBezTo>
                <a:cubicBezTo>
                  <a:pt x="7483" y="10326"/>
                  <a:pt x="6928" y="9632"/>
                  <a:pt x="6513" y="8762"/>
                </a:cubicBezTo>
                <a:cubicBezTo>
                  <a:pt x="6093" y="7896"/>
                  <a:pt x="5884" y="6940"/>
                  <a:pt x="5884" y="5903"/>
                </a:cubicBezTo>
                <a:cubicBezTo>
                  <a:pt x="5884" y="5097"/>
                  <a:pt x="6016" y="4331"/>
                  <a:pt x="6275" y="3608"/>
                </a:cubicBezTo>
                <a:cubicBezTo>
                  <a:pt x="6535" y="2885"/>
                  <a:pt x="6887" y="2260"/>
                  <a:pt x="7331" y="1733"/>
                </a:cubicBezTo>
                <a:cubicBezTo>
                  <a:pt x="7778" y="1203"/>
                  <a:pt x="8299" y="786"/>
                  <a:pt x="8894" y="472"/>
                </a:cubicBezTo>
                <a:cubicBezTo>
                  <a:pt x="9494" y="158"/>
                  <a:pt x="10125" y="3"/>
                  <a:pt x="10802" y="3"/>
                </a:cubicBezTo>
                <a:cubicBezTo>
                  <a:pt x="11476" y="3"/>
                  <a:pt x="12112" y="158"/>
                  <a:pt x="12710" y="472"/>
                </a:cubicBezTo>
                <a:cubicBezTo>
                  <a:pt x="13307" y="786"/>
                  <a:pt x="13826" y="1203"/>
                  <a:pt x="14272" y="1733"/>
                </a:cubicBezTo>
                <a:cubicBezTo>
                  <a:pt x="14716" y="2260"/>
                  <a:pt x="15067" y="2885"/>
                  <a:pt x="15328" y="3608"/>
                </a:cubicBezTo>
                <a:cubicBezTo>
                  <a:pt x="15590" y="4331"/>
                  <a:pt x="15719" y="5097"/>
                  <a:pt x="15719" y="5903"/>
                </a:cubicBezTo>
                <a:cubicBezTo>
                  <a:pt x="15719" y="6939"/>
                  <a:pt x="15513" y="7890"/>
                  <a:pt x="15100" y="8757"/>
                </a:cubicBezTo>
                <a:cubicBezTo>
                  <a:pt x="14685" y="9620"/>
                  <a:pt x="14128" y="10320"/>
                  <a:pt x="13432" y="10853"/>
                </a:cubicBezTo>
                <a:cubicBezTo>
                  <a:pt x="13936" y="10945"/>
                  <a:pt x="14452" y="11031"/>
                  <a:pt x="14978" y="11115"/>
                </a:cubicBezTo>
                <a:cubicBezTo>
                  <a:pt x="15504" y="11198"/>
                  <a:pt x="16005" y="11288"/>
                  <a:pt x="16478" y="11388"/>
                </a:cubicBezTo>
                <a:cubicBezTo>
                  <a:pt x="16653" y="11426"/>
                  <a:pt x="16826" y="11449"/>
                  <a:pt x="16994" y="11455"/>
                </a:cubicBezTo>
                <a:cubicBezTo>
                  <a:pt x="17162" y="11466"/>
                  <a:pt x="17323" y="11495"/>
                  <a:pt x="17467" y="11553"/>
                </a:cubicBezTo>
                <a:cubicBezTo>
                  <a:pt x="17603" y="11590"/>
                  <a:pt x="17731" y="11659"/>
                  <a:pt x="17851" y="11766"/>
                </a:cubicBezTo>
                <a:cubicBezTo>
                  <a:pt x="17966" y="11869"/>
                  <a:pt x="18074" y="11970"/>
                  <a:pt x="18165" y="12062"/>
                </a:cubicBezTo>
                <a:moveTo>
                  <a:pt x="20474" y="5419"/>
                </a:moveTo>
                <a:cubicBezTo>
                  <a:pt x="20757" y="5419"/>
                  <a:pt x="20973" y="5505"/>
                  <a:pt x="21124" y="5687"/>
                </a:cubicBezTo>
                <a:cubicBezTo>
                  <a:pt x="21271" y="5865"/>
                  <a:pt x="21381" y="6078"/>
                  <a:pt x="21448" y="6326"/>
                </a:cubicBezTo>
                <a:cubicBezTo>
                  <a:pt x="21520" y="6574"/>
                  <a:pt x="21561" y="6836"/>
                  <a:pt x="21576" y="7106"/>
                </a:cubicBezTo>
                <a:cubicBezTo>
                  <a:pt x="21592" y="7377"/>
                  <a:pt x="21599" y="7596"/>
                  <a:pt x="21599" y="7760"/>
                </a:cubicBezTo>
                <a:lnTo>
                  <a:pt x="21599" y="9856"/>
                </a:lnTo>
                <a:cubicBezTo>
                  <a:pt x="21508" y="9928"/>
                  <a:pt x="21422" y="10015"/>
                  <a:pt x="21340" y="10110"/>
                </a:cubicBezTo>
                <a:cubicBezTo>
                  <a:pt x="21261" y="10208"/>
                  <a:pt x="21158" y="10257"/>
                  <a:pt x="21036" y="10257"/>
                </a:cubicBezTo>
                <a:lnTo>
                  <a:pt x="17268" y="10257"/>
                </a:lnTo>
                <a:cubicBezTo>
                  <a:pt x="17131" y="10257"/>
                  <a:pt x="17023" y="10208"/>
                  <a:pt x="16953" y="10110"/>
                </a:cubicBezTo>
                <a:cubicBezTo>
                  <a:pt x="16879" y="10015"/>
                  <a:pt x="16790" y="9928"/>
                  <a:pt x="16682" y="9856"/>
                </a:cubicBezTo>
                <a:lnTo>
                  <a:pt x="16682" y="7760"/>
                </a:lnTo>
                <a:cubicBezTo>
                  <a:pt x="16682" y="7596"/>
                  <a:pt x="16692" y="7377"/>
                  <a:pt x="16706" y="7106"/>
                </a:cubicBezTo>
                <a:cubicBezTo>
                  <a:pt x="16720" y="6836"/>
                  <a:pt x="16766" y="6574"/>
                  <a:pt x="16836" y="6326"/>
                </a:cubicBezTo>
                <a:cubicBezTo>
                  <a:pt x="16912" y="6078"/>
                  <a:pt x="17023" y="5865"/>
                  <a:pt x="17183" y="5687"/>
                </a:cubicBezTo>
                <a:cubicBezTo>
                  <a:pt x="17337" y="5508"/>
                  <a:pt x="17556" y="5419"/>
                  <a:pt x="17829" y="5419"/>
                </a:cubicBezTo>
                <a:cubicBezTo>
                  <a:pt x="17488" y="5151"/>
                  <a:pt x="17210" y="4803"/>
                  <a:pt x="16999" y="4377"/>
                </a:cubicBezTo>
                <a:cubicBezTo>
                  <a:pt x="16788" y="3950"/>
                  <a:pt x="16682" y="3469"/>
                  <a:pt x="16682" y="2937"/>
                </a:cubicBezTo>
                <a:cubicBezTo>
                  <a:pt x="16682" y="2539"/>
                  <a:pt x="16744" y="2162"/>
                  <a:pt x="16872" y="1805"/>
                </a:cubicBezTo>
                <a:cubicBezTo>
                  <a:pt x="16999" y="1448"/>
                  <a:pt x="17174" y="1134"/>
                  <a:pt x="17400" y="861"/>
                </a:cubicBezTo>
                <a:cubicBezTo>
                  <a:pt x="17625" y="590"/>
                  <a:pt x="17889" y="380"/>
                  <a:pt x="18187" y="227"/>
                </a:cubicBezTo>
                <a:cubicBezTo>
                  <a:pt x="18487" y="77"/>
                  <a:pt x="18808" y="0"/>
                  <a:pt x="19152" y="0"/>
                </a:cubicBezTo>
                <a:cubicBezTo>
                  <a:pt x="19480" y="0"/>
                  <a:pt x="19795" y="77"/>
                  <a:pt x="20095" y="227"/>
                </a:cubicBezTo>
                <a:cubicBezTo>
                  <a:pt x="20395" y="380"/>
                  <a:pt x="20656" y="590"/>
                  <a:pt x="20882" y="861"/>
                </a:cubicBezTo>
                <a:cubicBezTo>
                  <a:pt x="21108" y="1134"/>
                  <a:pt x="21285" y="1448"/>
                  <a:pt x="21412" y="1805"/>
                </a:cubicBezTo>
                <a:cubicBezTo>
                  <a:pt x="21537" y="2162"/>
                  <a:pt x="21599" y="2539"/>
                  <a:pt x="21599" y="2937"/>
                </a:cubicBezTo>
                <a:cubicBezTo>
                  <a:pt x="21599" y="3458"/>
                  <a:pt x="21499" y="3939"/>
                  <a:pt x="21295" y="4371"/>
                </a:cubicBezTo>
                <a:cubicBezTo>
                  <a:pt x="21093" y="4800"/>
                  <a:pt x="20820" y="5151"/>
                  <a:pt x="20474" y="5419"/>
                </a:cubicBezTo>
              </a:path>
            </a:pathLst>
          </a:custGeom>
          <a:solidFill>
            <a:srgbClr val="212F3F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marL="0" marR="0" lvl="0" indent="0" algn="l" defTabSz="91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800" b="0" i="0" u="none" strike="noStrike" kern="1200" cap="none" spc="0" normalizeH="0" baseline="0" noProof="0" dirty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Open Sans Light"/>
              <a:ea typeface="ＭＳ Ｐゴシック"/>
              <a:cs typeface="Gill Sans" charset="0"/>
              <a:sym typeface="Gill Sans" charset="0"/>
            </a:endParaRPr>
          </a:p>
        </p:txBody>
      </p:sp>
      <p:sp>
        <p:nvSpPr>
          <p:cNvPr id="50" name="AutoShape 22">
            <a:extLst>
              <a:ext uri="{FF2B5EF4-FFF2-40B4-BE49-F238E27FC236}">
                <a16:creationId xmlns:a16="http://schemas.microsoft.com/office/drawing/2014/main" id="{347B219A-2D53-4754-A64E-7784F0886C71}"/>
              </a:ext>
            </a:extLst>
          </p:cNvPr>
          <p:cNvSpPr>
            <a:spLocks noChangeAspect="1"/>
          </p:cNvSpPr>
          <p:nvPr/>
        </p:nvSpPr>
        <p:spPr bwMode="auto">
          <a:xfrm>
            <a:off x="850782" y="4382899"/>
            <a:ext cx="350446" cy="360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547" y="12500"/>
                </a:moveTo>
                <a:cubicBezTo>
                  <a:pt x="17868" y="12791"/>
                  <a:pt x="18218" y="13020"/>
                  <a:pt x="18600" y="13190"/>
                </a:cubicBezTo>
                <a:cubicBezTo>
                  <a:pt x="18985" y="13358"/>
                  <a:pt x="19386" y="13455"/>
                  <a:pt x="19810" y="13469"/>
                </a:cubicBezTo>
                <a:lnTo>
                  <a:pt x="19810" y="17282"/>
                </a:lnTo>
                <a:cubicBezTo>
                  <a:pt x="19810" y="17869"/>
                  <a:pt x="19712" y="18427"/>
                  <a:pt x="19516" y="18950"/>
                </a:cubicBezTo>
                <a:cubicBezTo>
                  <a:pt x="19320" y="19467"/>
                  <a:pt x="19058" y="19925"/>
                  <a:pt x="18730" y="20319"/>
                </a:cubicBezTo>
                <a:cubicBezTo>
                  <a:pt x="18402" y="20712"/>
                  <a:pt x="18022" y="21024"/>
                  <a:pt x="17594" y="21256"/>
                </a:cubicBezTo>
                <a:cubicBezTo>
                  <a:pt x="17163" y="21485"/>
                  <a:pt x="16698" y="21599"/>
                  <a:pt x="16198" y="21599"/>
                </a:cubicBezTo>
                <a:lnTo>
                  <a:pt x="3596" y="21599"/>
                </a:lnTo>
                <a:cubicBezTo>
                  <a:pt x="3107" y="21599"/>
                  <a:pt x="2639" y="21485"/>
                  <a:pt x="2198" y="21256"/>
                </a:cubicBezTo>
                <a:cubicBezTo>
                  <a:pt x="1757" y="21024"/>
                  <a:pt x="1376" y="20710"/>
                  <a:pt x="1055" y="20319"/>
                </a:cubicBezTo>
                <a:cubicBezTo>
                  <a:pt x="734" y="19925"/>
                  <a:pt x="479" y="19467"/>
                  <a:pt x="286" y="18950"/>
                </a:cubicBezTo>
                <a:cubicBezTo>
                  <a:pt x="95" y="18427"/>
                  <a:pt x="0" y="17869"/>
                  <a:pt x="0" y="17282"/>
                </a:cubicBezTo>
                <a:lnTo>
                  <a:pt x="0" y="4317"/>
                </a:lnTo>
                <a:cubicBezTo>
                  <a:pt x="0" y="3727"/>
                  <a:pt x="95" y="3169"/>
                  <a:pt x="286" y="2637"/>
                </a:cubicBezTo>
                <a:cubicBezTo>
                  <a:pt x="479" y="2105"/>
                  <a:pt x="734" y="1650"/>
                  <a:pt x="1055" y="1265"/>
                </a:cubicBezTo>
                <a:cubicBezTo>
                  <a:pt x="1376" y="881"/>
                  <a:pt x="1757" y="575"/>
                  <a:pt x="2198" y="346"/>
                </a:cubicBezTo>
                <a:cubicBezTo>
                  <a:pt x="2639" y="114"/>
                  <a:pt x="3107" y="0"/>
                  <a:pt x="3596" y="0"/>
                </a:cubicBezTo>
                <a:lnTo>
                  <a:pt x="10420" y="0"/>
                </a:lnTo>
                <a:cubicBezTo>
                  <a:pt x="10403" y="132"/>
                  <a:pt x="10388" y="261"/>
                  <a:pt x="10373" y="387"/>
                </a:cubicBezTo>
                <a:cubicBezTo>
                  <a:pt x="10356" y="514"/>
                  <a:pt x="10349" y="652"/>
                  <a:pt x="10349" y="801"/>
                </a:cubicBezTo>
                <a:lnTo>
                  <a:pt x="10349" y="2041"/>
                </a:lnTo>
                <a:cubicBezTo>
                  <a:pt x="10349" y="2255"/>
                  <a:pt x="10373" y="2478"/>
                  <a:pt x="10420" y="2713"/>
                </a:cubicBezTo>
                <a:lnTo>
                  <a:pt x="3596" y="2713"/>
                </a:lnTo>
                <a:cubicBezTo>
                  <a:pt x="3231" y="2713"/>
                  <a:pt x="2916" y="2872"/>
                  <a:pt x="2654" y="3183"/>
                </a:cubicBezTo>
                <a:cubicBezTo>
                  <a:pt x="2392" y="3501"/>
                  <a:pt x="2262" y="3877"/>
                  <a:pt x="2262" y="4317"/>
                </a:cubicBezTo>
                <a:lnTo>
                  <a:pt x="2262" y="17282"/>
                </a:lnTo>
                <a:cubicBezTo>
                  <a:pt x="2262" y="17722"/>
                  <a:pt x="2392" y="18101"/>
                  <a:pt x="2654" y="18413"/>
                </a:cubicBezTo>
                <a:cubicBezTo>
                  <a:pt x="2916" y="18727"/>
                  <a:pt x="3231" y="18886"/>
                  <a:pt x="3596" y="18886"/>
                </a:cubicBezTo>
                <a:lnTo>
                  <a:pt x="16198" y="18886"/>
                </a:lnTo>
                <a:cubicBezTo>
                  <a:pt x="16566" y="18886"/>
                  <a:pt x="16881" y="18727"/>
                  <a:pt x="17148" y="18413"/>
                </a:cubicBezTo>
                <a:cubicBezTo>
                  <a:pt x="17413" y="18101"/>
                  <a:pt x="17547" y="17722"/>
                  <a:pt x="17547" y="17282"/>
                </a:cubicBezTo>
                <a:lnTo>
                  <a:pt x="17547" y="12500"/>
                </a:lnTo>
                <a:close/>
                <a:moveTo>
                  <a:pt x="21599" y="2011"/>
                </a:moveTo>
                <a:lnTo>
                  <a:pt x="21599" y="8902"/>
                </a:lnTo>
                <a:cubicBezTo>
                  <a:pt x="21599" y="9137"/>
                  <a:pt x="21531" y="9331"/>
                  <a:pt x="21394" y="9492"/>
                </a:cubicBezTo>
                <a:cubicBezTo>
                  <a:pt x="21257" y="9651"/>
                  <a:pt x="21102" y="9722"/>
                  <a:pt x="20931" y="9701"/>
                </a:cubicBezTo>
                <a:lnTo>
                  <a:pt x="19922" y="9701"/>
                </a:lnTo>
                <a:cubicBezTo>
                  <a:pt x="19726" y="9701"/>
                  <a:pt x="19565" y="9625"/>
                  <a:pt x="19438" y="9472"/>
                </a:cubicBezTo>
                <a:cubicBezTo>
                  <a:pt x="19308" y="9316"/>
                  <a:pt x="19244" y="9125"/>
                  <a:pt x="19244" y="8902"/>
                </a:cubicBezTo>
                <a:lnTo>
                  <a:pt x="19244" y="5134"/>
                </a:lnTo>
                <a:lnTo>
                  <a:pt x="10195" y="15960"/>
                </a:lnTo>
                <a:cubicBezTo>
                  <a:pt x="10070" y="16110"/>
                  <a:pt x="9911" y="16183"/>
                  <a:pt x="9720" y="16183"/>
                </a:cubicBezTo>
                <a:cubicBezTo>
                  <a:pt x="9529" y="16183"/>
                  <a:pt x="9365" y="16113"/>
                  <a:pt x="9233" y="15960"/>
                </a:cubicBezTo>
                <a:lnTo>
                  <a:pt x="8307" y="14835"/>
                </a:lnTo>
                <a:cubicBezTo>
                  <a:pt x="8182" y="14682"/>
                  <a:pt x="8118" y="14492"/>
                  <a:pt x="8114" y="14259"/>
                </a:cubicBezTo>
                <a:cubicBezTo>
                  <a:pt x="8111" y="14025"/>
                  <a:pt x="8175" y="13831"/>
                  <a:pt x="8307" y="13684"/>
                </a:cubicBezTo>
                <a:lnTo>
                  <a:pt x="17332" y="2825"/>
                </a:lnTo>
                <a:lnTo>
                  <a:pt x="14181" y="2825"/>
                </a:lnTo>
                <a:cubicBezTo>
                  <a:pt x="13985" y="2825"/>
                  <a:pt x="13823" y="2749"/>
                  <a:pt x="13698" y="2593"/>
                </a:cubicBezTo>
                <a:cubicBezTo>
                  <a:pt x="13574" y="2440"/>
                  <a:pt x="13512" y="2246"/>
                  <a:pt x="13512" y="2011"/>
                </a:cubicBezTo>
                <a:lnTo>
                  <a:pt x="13512" y="801"/>
                </a:lnTo>
                <a:cubicBezTo>
                  <a:pt x="13495" y="587"/>
                  <a:pt x="13556" y="399"/>
                  <a:pt x="13694" y="237"/>
                </a:cubicBezTo>
                <a:cubicBezTo>
                  <a:pt x="13831" y="82"/>
                  <a:pt x="13992" y="0"/>
                  <a:pt x="14181" y="0"/>
                </a:cubicBezTo>
                <a:lnTo>
                  <a:pt x="20931" y="0"/>
                </a:lnTo>
                <a:cubicBezTo>
                  <a:pt x="21110" y="0"/>
                  <a:pt x="21267" y="82"/>
                  <a:pt x="21399" y="246"/>
                </a:cubicBezTo>
                <a:cubicBezTo>
                  <a:pt x="21533" y="411"/>
                  <a:pt x="21599" y="599"/>
                  <a:pt x="21599" y="801"/>
                </a:cubicBezTo>
                <a:lnTo>
                  <a:pt x="21599" y="20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marL="0" marR="0" lvl="0" indent="0" algn="l" defTabSz="91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800" b="0" i="0" u="none" strike="noStrike" kern="1200" cap="none" spc="0" normalizeH="0" baseline="0" noProof="0" dirty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Open Sans Light"/>
              <a:ea typeface="ＭＳ Ｐゴシック"/>
              <a:cs typeface="Gill Sans" charset="0"/>
              <a:sym typeface="Gill Sans" charset="0"/>
            </a:endParaRPr>
          </a:p>
        </p:txBody>
      </p:sp>
      <p:sp>
        <p:nvSpPr>
          <p:cNvPr id="51" name="AutoShape 22">
            <a:extLst>
              <a:ext uri="{FF2B5EF4-FFF2-40B4-BE49-F238E27FC236}">
                <a16:creationId xmlns:a16="http://schemas.microsoft.com/office/drawing/2014/main" id="{1520118C-92AD-4B35-9A62-AAC3CBF593E9}"/>
              </a:ext>
            </a:extLst>
          </p:cNvPr>
          <p:cNvSpPr>
            <a:spLocks noChangeAspect="1"/>
          </p:cNvSpPr>
          <p:nvPr/>
        </p:nvSpPr>
        <p:spPr bwMode="auto">
          <a:xfrm>
            <a:off x="7115603" y="4410667"/>
            <a:ext cx="350446" cy="360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547" y="12500"/>
                </a:moveTo>
                <a:cubicBezTo>
                  <a:pt x="17868" y="12791"/>
                  <a:pt x="18218" y="13020"/>
                  <a:pt x="18600" y="13190"/>
                </a:cubicBezTo>
                <a:cubicBezTo>
                  <a:pt x="18985" y="13358"/>
                  <a:pt x="19386" y="13455"/>
                  <a:pt x="19810" y="13469"/>
                </a:cubicBezTo>
                <a:lnTo>
                  <a:pt x="19810" y="17282"/>
                </a:lnTo>
                <a:cubicBezTo>
                  <a:pt x="19810" y="17869"/>
                  <a:pt x="19712" y="18427"/>
                  <a:pt x="19516" y="18950"/>
                </a:cubicBezTo>
                <a:cubicBezTo>
                  <a:pt x="19320" y="19467"/>
                  <a:pt x="19058" y="19925"/>
                  <a:pt x="18730" y="20319"/>
                </a:cubicBezTo>
                <a:cubicBezTo>
                  <a:pt x="18402" y="20712"/>
                  <a:pt x="18022" y="21024"/>
                  <a:pt x="17594" y="21256"/>
                </a:cubicBezTo>
                <a:cubicBezTo>
                  <a:pt x="17163" y="21485"/>
                  <a:pt x="16698" y="21599"/>
                  <a:pt x="16198" y="21599"/>
                </a:cubicBezTo>
                <a:lnTo>
                  <a:pt x="3596" y="21599"/>
                </a:lnTo>
                <a:cubicBezTo>
                  <a:pt x="3107" y="21599"/>
                  <a:pt x="2639" y="21485"/>
                  <a:pt x="2198" y="21256"/>
                </a:cubicBezTo>
                <a:cubicBezTo>
                  <a:pt x="1757" y="21024"/>
                  <a:pt x="1376" y="20710"/>
                  <a:pt x="1055" y="20319"/>
                </a:cubicBezTo>
                <a:cubicBezTo>
                  <a:pt x="734" y="19925"/>
                  <a:pt x="479" y="19467"/>
                  <a:pt x="286" y="18950"/>
                </a:cubicBezTo>
                <a:cubicBezTo>
                  <a:pt x="95" y="18427"/>
                  <a:pt x="0" y="17869"/>
                  <a:pt x="0" y="17282"/>
                </a:cubicBezTo>
                <a:lnTo>
                  <a:pt x="0" y="4317"/>
                </a:lnTo>
                <a:cubicBezTo>
                  <a:pt x="0" y="3727"/>
                  <a:pt x="95" y="3169"/>
                  <a:pt x="286" y="2637"/>
                </a:cubicBezTo>
                <a:cubicBezTo>
                  <a:pt x="479" y="2105"/>
                  <a:pt x="734" y="1650"/>
                  <a:pt x="1055" y="1265"/>
                </a:cubicBezTo>
                <a:cubicBezTo>
                  <a:pt x="1376" y="881"/>
                  <a:pt x="1757" y="575"/>
                  <a:pt x="2198" y="346"/>
                </a:cubicBezTo>
                <a:cubicBezTo>
                  <a:pt x="2639" y="114"/>
                  <a:pt x="3107" y="0"/>
                  <a:pt x="3596" y="0"/>
                </a:cubicBezTo>
                <a:lnTo>
                  <a:pt x="10420" y="0"/>
                </a:lnTo>
                <a:cubicBezTo>
                  <a:pt x="10403" y="132"/>
                  <a:pt x="10388" y="261"/>
                  <a:pt x="10373" y="387"/>
                </a:cubicBezTo>
                <a:cubicBezTo>
                  <a:pt x="10356" y="514"/>
                  <a:pt x="10349" y="652"/>
                  <a:pt x="10349" y="801"/>
                </a:cubicBezTo>
                <a:lnTo>
                  <a:pt x="10349" y="2041"/>
                </a:lnTo>
                <a:cubicBezTo>
                  <a:pt x="10349" y="2255"/>
                  <a:pt x="10373" y="2478"/>
                  <a:pt x="10420" y="2713"/>
                </a:cubicBezTo>
                <a:lnTo>
                  <a:pt x="3596" y="2713"/>
                </a:lnTo>
                <a:cubicBezTo>
                  <a:pt x="3231" y="2713"/>
                  <a:pt x="2916" y="2872"/>
                  <a:pt x="2654" y="3183"/>
                </a:cubicBezTo>
                <a:cubicBezTo>
                  <a:pt x="2392" y="3501"/>
                  <a:pt x="2262" y="3877"/>
                  <a:pt x="2262" y="4317"/>
                </a:cubicBezTo>
                <a:lnTo>
                  <a:pt x="2262" y="17282"/>
                </a:lnTo>
                <a:cubicBezTo>
                  <a:pt x="2262" y="17722"/>
                  <a:pt x="2392" y="18101"/>
                  <a:pt x="2654" y="18413"/>
                </a:cubicBezTo>
                <a:cubicBezTo>
                  <a:pt x="2916" y="18727"/>
                  <a:pt x="3231" y="18886"/>
                  <a:pt x="3596" y="18886"/>
                </a:cubicBezTo>
                <a:lnTo>
                  <a:pt x="16198" y="18886"/>
                </a:lnTo>
                <a:cubicBezTo>
                  <a:pt x="16566" y="18886"/>
                  <a:pt x="16881" y="18727"/>
                  <a:pt x="17148" y="18413"/>
                </a:cubicBezTo>
                <a:cubicBezTo>
                  <a:pt x="17413" y="18101"/>
                  <a:pt x="17547" y="17722"/>
                  <a:pt x="17547" y="17282"/>
                </a:cubicBezTo>
                <a:lnTo>
                  <a:pt x="17547" y="12500"/>
                </a:lnTo>
                <a:close/>
                <a:moveTo>
                  <a:pt x="21599" y="2011"/>
                </a:moveTo>
                <a:lnTo>
                  <a:pt x="21599" y="8902"/>
                </a:lnTo>
                <a:cubicBezTo>
                  <a:pt x="21599" y="9137"/>
                  <a:pt x="21531" y="9331"/>
                  <a:pt x="21394" y="9492"/>
                </a:cubicBezTo>
                <a:cubicBezTo>
                  <a:pt x="21257" y="9651"/>
                  <a:pt x="21102" y="9722"/>
                  <a:pt x="20931" y="9701"/>
                </a:cubicBezTo>
                <a:lnTo>
                  <a:pt x="19922" y="9701"/>
                </a:lnTo>
                <a:cubicBezTo>
                  <a:pt x="19726" y="9701"/>
                  <a:pt x="19565" y="9625"/>
                  <a:pt x="19438" y="9472"/>
                </a:cubicBezTo>
                <a:cubicBezTo>
                  <a:pt x="19308" y="9316"/>
                  <a:pt x="19244" y="9125"/>
                  <a:pt x="19244" y="8902"/>
                </a:cubicBezTo>
                <a:lnTo>
                  <a:pt x="19244" y="5134"/>
                </a:lnTo>
                <a:lnTo>
                  <a:pt x="10195" y="15960"/>
                </a:lnTo>
                <a:cubicBezTo>
                  <a:pt x="10070" y="16110"/>
                  <a:pt x="9911" y="16183"/>
                  <a:pt x="9720" y="16183"/>
                </a:cubicBezTo>
                <a:cubicBezTo>
                  <a:pt x="9529" y="16183"/>
                  <a:pt x="9365" y="16113"/>
                  <a:pt x="9233" y="15960"/>
                </a:cubicBezTo>
                <a:lnTo>
                  <a:pt x="8307" y="14835"/>
                </a:lnTo>
                <a:cubicBezTo>
                  <a:pt x="8182" y="14682"/>
                  <a:pt x="8118" y="14492"/>
                  <a:pt x="8114" y="14259"/>
                </a:cubicBezTo>
                <a:cubicBezTo>
                  <a:pt x="8111" y="14025"/>
                  <a:pt x="8175" y="13831"/>
                  <a:pt x="8307" y="13684"/>
                </a:cubicBezTo>
                <a:lnTo>
                  <a:pt x="17332" y="2825"/>
                </a:lnTo>
                <a:lnTo>
                  <a:pt x="14181" y="2825"/>
                </a:lnTo>
                <a:cubicBezTo>
                  <a:pt x="13985" y="2825"/>
                  <a:pt x="13823" y="2749"/>
                  <a:pt x="13698" y="2593"/>
                </a:cubicBezTo>
                <a:cubicBezTo>
                  <a:pt x="13574" y="2440"/>
                  <a:pt x="13512" y="2246"/>
                  <a:pt x="13512" y="2011"/>
                </a:cubicBezTo>
                <a:lnTo>
                  <a:pt x="13512" y="801"/>
                </a:lnTo>
                <a:cubicBezTo>
                  <a:pt x="13495" y="587"/>
                  <a:pt x="13556" y="399"/>
                  <a:pt x="13694" y="237"/>
                </a:cubicBezTo>
                <a:cubicBezTo>
                  <a:pt x="13831" y="82"/>
                  <a:pt x="13992" y="0"/>
                  <a:pt x="14181" y="0"/>
                </a:cubicBezTo>
                <a:lnTo>
                  <a:pt x="20931" y="0"/>
                </a:lnTo>
                <a:cubicBezTo>
                  <a:pt x="21110" y="0"/>
                  <a:pt x="21267" y="82"/>
                  <a:pt x="21399" y="246"/>
                </a:cubicBezTo>
                <a:cubicBezTo>
                  <a:pt x="21533" y="411"/>
                  <a:pt x="21599" y="599"/>
                  <a:pt x="21599" y="801"/>
                </a:cubicBezTo>
                <a:lnTo>
                  <a:pt x="21599" y="2011"/>
                </a:lnTo>
                <a:close/>
              </a:path>
            </a:pathLst>
          </a:custGeom>
          <a:solidFill>
            <a:srgbClr val="212F3F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marL="0" marR="0" lvl="0" indent="0" algn="l" defTabSz="91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800" b="0" i="0" u="none" strike="noStrike" kern="1200" cap="none" spc="0" normalizeH="0" baseline="0" noProof="0" dirty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Open Sans Light"/>
              <a:ea typeface="ＭＳ Ｐゴシック"/>
              <a:cs typeface="Gill Sans" charset="0"/>
              <a:sym typeface="Gill Sans" charset="0"/>
            </a:endParaRPr>
          </a:p>
        </p:txBody>
      </p:sp>
      <p:sp>
        <p:nvSpPr>
          <p:cNvPr id="52" name="Freeform 298">
            <a:extLst>
              <a:ext uri="{FF2B5EF4-FFF2-40B4-BE49-F238E27FC236}">
                <a16:creationId xmlns:a16="http://schemas.microsoft.com/office/drawing/2014/main" id="{803555A6-D670-4FB1-94CA-7A7007CD0B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5747" y="5833328"/>
            <a:ext cx="359906" cy="360000"/>
          </a:xfrm>
          <a:custGeom>
            <a:avLst/>
            <a:gdLst>
              <a:gd name="T0" fmla="*/ 852 w 1606"/>
              <a:gd name="T1" fmla="*/ 0 h 1607"/>
              <a:gd name="T2" fmla="*/ 0 w 1606"/>
              <a:gd name="T3" fmla="*/ 753 h 1607"/>
              <a:gd name="T4" fmla="*/ 752 w 1606"/>
              <a:gd name="T5" fmla="*/ 1606 h 1607"/>
              <a:gd name="T6" fmla="*/ 1605 w 1606"/>
              <a:gd name="T7" fmla="*/ 853 h 1607"/>
              <a:gd name="T8" fmla="*/ 501 w 1606"/>
              <a:gd name="T9" fmla="*/ 176 h 1607"/>
              <a:gd name="T10" fmla="*/ 217 w 1606"/>
              <a:gd name="T11" fmla="*/ 427 h 1607"/>
              <a:gd name="T12" fmla="*/ 158 w 1606"/>
              <a:gd name="T13" fmla="*/ 535 h 1607"/>
              <a:gd name="T14" fmla="*/ 317 w 1606"/>
              <a:gd name="T15" fmla="*/ 753 h 1607"/>
              <a:gd name="T16" fmla="*/ 158 w 1606"/>
              <a:gd name="T17" fmla="*/ 535 h 1607"/>
              <a:gd name="T18" fmla="*/ 317 w 1606"/>
              <a:gd name="T19" fmla="*/ 853 h 1607"/>
              <a:gd name="T20" fmla="*/ 158 w 1606"/>
              <a:gd name="T21" fmla="*/ 1071 h 1607"/>
              <a:gd name="T22" fmla="*/ 217 w 1606"/>
              <a:gd name="T23" fmla="*/ 1179 h 1607"/>
              <a:gd name="T24" fmla="*/ 501 w 1606"/>
              <a:gd name="T25" fmla="*/ 1430 h 1607"/>
              <a:gd name="T26" fmla="*/ 752 w 1606"/>
              <a:gd name="T27" fmla="*/ 1497 h 1607"/>
              <a:gd name="T28" fmla="*/ 752 w 1606"/>
              <a:gd name="T29" fmla="*/ 1179 h 1607"/>
              <a:gd name="T30" fmla="*/ 752 w 1606"/>
              <a:gd name="T31" fmla="*/ 1071 h 1607"/>
              <a:gd name="T32" fmla="*/ 426 w 1606"/>
              <a:gd name="T33" fmla="*/ 853 h 1607"/>
              <a:gd name="T34" fmla="*/ 752 w 1606"/>
              <a:gd name="T35" fmla="*/ 1071 h 1607"/>
              <a:gd name="T36" fmla="*/ 426 w 1606"/>
              <a:gd name="T37" fmla="*/ 753 h 1607"/>
              <a:gd name="T38" fmla="*/ 752 w 1606"/>
              <a:gd name="T39" fmla="*/ 535 h 1607"/>
              <a:gd name="T40" fmla="*/ 752 w 1606"/>
              <a:gd name="T41" fmla="*/ 427 h 1607"/>
              <a:gd name="T42" fmla="*/ 752 w 1606"/>
              <a:gd name="T43" fmla="*/ 109 h 1607"/>
              <a:gd name="T44" fmla="*/ 1387 w 1606"/>
              <a:gd name="T45" fmla="*/ 427 h 1607"/>
              <a:gd name="T46" fmla="*/ 1103 w 1606"/>
              <a:gd name="T47" fmla="*/ 176 h 1607"/>
              <a:gd name="T48" fmla="*/ 852 w 1606"/>
              <a:gd name="T49" fmla="*/ 109 h 1607"/>
              <a:gd name="T50" fmla="*/ 852 w 1606"/>
              <a:gd name="T51" fmla="*/ 427 h 1607"/>
              <a:gd name="T52" fmla="*/ 852 w 1606"/>
              <a:gd name="T53" fmla="*/ 535 h 1607"/>
              <a:gd name="T54" fmla="*/ 1178 w 1606"/>
              <a:gd name="T55" fmla="*/ 753 h 1607"/>
              <a:gd name="T56" fmla="*/ 852 w 1606"/>
              <a:gd name="T57" fmla="*/ 535 h 1607"/>
              <a:gd name="T58" fmla="*/ 1178 w 1606"/>
              <a:gd name="T59" fmla="*/ 853 h 1607"/>
              <a:gd name="T60" fmla="*/ 852 w 1606"/>
              <a:gd name="T61" fmla="*/ 1071 h 1607"/>
              <a:gd name="T62" fmla="*/ 852 w 1606"/>
              <a:gd name="T63" fmla="*/ 1497 h 1607"/>
              <a:gd name="T64" fmla="*/ 1120 w 1606"/>
              <a:gd name="T65" fmla="*/ 1179 h 1607"/>
              <a:gd name="T66" fmla="*/ 1103 w 1606"/>
              <a:gd name="T67" fmla="*/ 1430 h 1607"/>
              <a:gd name="T68" fmla="*/ 1387 w 1606"/>
              <a:gd name="T69" fmla="*/ 1179 h 1607"/>
              <a:gd name="T70" fmla="*/ 1446 w 1606"/>
              <a:gd name="T71" fmla="*/ 1071 h 1607"/>
              <a:gd name="T72" fmla="*/ 1287 w 1606"/>
              <a:gd name="T73" fmla="*/ 853 h 1607"/>
              <a:gd name="T74" fmla="*/ 1446 w 1606"/>
              <a:gd name="T75" fmla="*/ 1071 h 1607"/>
              <a:gd name="T76" fmla="*/ 1254 w 1606"/>
              <a:gd name="T77" fmla="*/ 535 h 1607"/>
              <a:gd name="T78" fmla="*/ 1496 w 1606"/>
              <a:gd name="T79" fmla="*/ 753 h 1607"/>
              <a:gd name="T80" fmla="*/ 1287 w 1606"/>
              <a:gd name="T81" fmla="*/ 753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6" h="1607">
                <a:moveTo>
                  <a:pt x="1605" y="753"/>
                </a:moveTo>
                <a:cubicBezTo>
                  <a:pt x="1580" y="352"/>
                  <a:pt x="1254" y="26"/>
                  <a:pt x="852" y="0"/>
                </a:cubicBezTo>
                <a:cubicBezTo>
                  <a:pt x="752" y="0"/>
                  <a:pt x="752" y="0"/>
                  <a:pt x="752" y="0"/>
                </a:cubicBezTo>
                <a:cubicBezTo>
                  <a:pt x="351" y="26"/>
                  <a:pt x="25" y="352"/>
                  <a:pt x="0" y="753"/>
                </a:cubicBezTo>
                <a:cubicBezTo>
                  <a:pt x="0" y="853"/>
                  <a:pt x="0" y="853"/>
                  <a:pt x="0" y="853"/>
                </a:cubicBezTo>
                <a:cubicBezTo>
                  <a:pt x="25" y="1255"/>
                  <a:pt x="351" y="1581"/>
                  <a:pt x="752" y="1606"/>
                </a:cubicBezTo>
                <a:cubicBezTo>
                  <a:pt x="852" y="1606"/>
                  <a:pt x="852" y="1606"/>
                  <a:pt x="852" y="1606"/>
                </a:cubicBezTo>
                <a:cubicBezTo>
                  <a:pt x="1254" y="1581"/>
                  <a:pt x="1580" y="1255"/>
                  <a:pt x="1605" y="853"/>
                </a:cubicBezTo>
                <a:cubicBezTo>
                  <a:pt x="1605" y="753"/>
                  <a:pt x="1605" y="753"/>
                  <a:pt x="1605" y="753"/>
                </a:cubicBezTo>
                <a:close/>
                <a:moveTo>
                  <a:pt x="501" y="176"/>
                </a:moveTo>
                <a:cubicBezTo>
                  <a:pt x="451" y="243"/>
                  <a:pt x="409" y="327"/>
                  <a:pt x="376" y="427"/>
                </a:cubicBezTo>
                <a:cubicBezTo>
                  <a:pt x="217" y="427"/>
                  <a:pt x="217" y="427"/>
                  <a:pt x="217" y="427"/>
                </a:cubicBezTo>
                <a:cubicBezTo>
                  <a:pt x="284" y="318"/>
                  <a:pt x="384" y="226"/>
                  <a:pt x="501" y="176"/>
                </a:cubicBezTo>
                <a:close/>
                <a:moveTo>
                  <a:pt x="158" y="535"/>
                </a:moveTo>
                <a:cubicBezTo>
                  <a:pt x="351" y="535"/>
                  <a:pt x="351" y="535"/>
                  <a:pt x="351" y="535"/>
                </a:cubicBezTo>
                <a:cubicBezTo>
                  <a:pt x="334" y="602"/>
                  <a:pt x="326" y="678"/>
                  <a:pt x="317" y="753"/>
                </a:cubicBezTo>
                <a:cubicBezTo>
                  <a:pt x="108" y="753"/>
                  <a:pt x="108" y="753"/>
                  <a:pt x="108" y="753"/>
                </a:cubicBezTo>
                <a:cubicBezTo>
                  <a:pt x="108" y="678"/>
                  <a:pt x="133" y="602"/>
                  <a:pt x="158" y="535"/>
                </a:cubicBezTo>
                <a:close/>
                <a:moveTo>
                  <a:pt x="108" y="853"/>
                </a:moveTo>
                <a:cubicBezTo>
                  <a:pt x="317" y="853"/>
                  <a:pt x="317" y="853"/>
                  <a:pt x="317" y="853"/>
                </a:cubicBezTo>
                <a:cubicBezTo>
                  <a:pt x="326" y="929"/>
                  <a:pt x="334" y="1004"/>
                  <a:pt x="351" y="1071"/>
                </a:cubicBezTo>
                <a:cubicBezTo>
                  <a:pt x="158" y="1071"/>
                  <a:pt x="158" y="1071"/>
                  <a:pt x="158" y="1071"/>
                </a:cubicBezTo>
                <a:cubicBezTo>
                  <a:pt x="133" y="1004"/>
                  <a:pt x="108" y="929"/>
                  <a:pt x="108" y="853"/>
                </a:cubicBezTo>
                <a:close/>
                <a:moveTo>
                  <a:pt x="217" y="1179"/>
                </a:moveTo>
                <a:cubicBezTo>
                  <a:pt x="376" y="1179"/>
                  <a:pt x="376" y="1179"/>
                  <a:pt x="376" y="1179"/>
                </a:cubicBezTo>
                <a:cubicBezTo>
                  <a:pt x="409" y="1280"/>
                  <a:pt x="451" y="1363"/>
                  <a:pt x="501" y="1430"/>
                </a:cubicBezTo>
                <a:cubicBezTo>
                  <a:pt x="384" y="1380"/>
                  <a:pt x="284" y="1288"/>
                  <a:pt x="217" y="1179"/>
                </a:cubicBezTo>
                <a:close/>
                <a:moveTo>
                  <a:pt x="752" y="1497"/>
                </a:moveTo>
                <a:cubicBezTo>
                  <a:pt x="635" y="1464"/>
                  <a:pt x="543" y="1346"/>
                  <a:pt x="484" y="1179"/>
                </a:cubicBezTo>
                <a:cubicBezTo>
                  <a:pt x="752" y="1179"/>
                  <a:pt x="752" y="1179"/>
                  <a:pt x="752" y="1179"/>
                </a:cubicBezTo>
                <a:lnTo>
                  <a:pt x="752" y="1497"/>
                </a:lnTo>
                <a:close/>
                <a:moveTo>
                  <a:pt x="752" y="1071"/>
                </a:moveTo>
                <a:cubicBezTo>
                  <a:pt x="459" y="1071"/>
                  <a:pt x="459" y="1071"/>
                  <a:pt x="459" y="1071"/>
                </a:cubicBezTo>
                <a:cubicBezTo>
                  <a:pt x="443" y="1004"/>
                  <a:pt x="434" y="929"/>
                  <a:pt x="426" y="853"/>
                </a:cubicBezTo>
                <a:cubicBezTo>
                  <a:pt x="752" y="853"/>
                  <a:pt x="752" y="853"/>
                  <a:pt x="752" y="853"/>
                </a:cubicBezTo>
                <a:lnTo>
                  <a:pt x="752" y="1071"/>
                </a:lnTo>
                <a:close/>
                <a:moveTo>
                  <a:pt x="752" y="753"/>
                </a:moveTo>
                <a:cubicBezTo>
                  <a:pt x="426" y="753"/>
                  <a:pt x="426" y="753"/>
                  <a:pt x="426" y="753"/>
                </a:cubicBezTo>
                <a:cubicBezTo>
                  <a:pt x="434" y="678"/>
                  <a:pt x="443" y="602"/>
                  <a:pt x="459" y="535"/>
                </a:cubicBezTo>
                <a:cubicBezTo>
                  <a:pt x="752" y="535"/>
                  <a:pt x="752" y="535"/>
                  <a:pt x="752" y="535"/>
                </a:cubicBezTo>
                <a:lnTo>
                  <a:pt x="752" y="753"/>
                </a:lnTo>
                <a:close/>
                <a:moveTo>
                  <a:pt x="752" y="427"/>
                </a:moveTo>
                <a:cubicBezTo>
                  <a:pt x="484" y="427"/>
                  <a:pt x="484" y="427"/>
                  <a:pt x="484" y="427"/>
                </a:cubicBezTo>
                <a:cubicBezTo>
                  <a:pt x="543" y="260"/>
                  <a:pt x="635" y="142"/>
                  <a:pt x="752" y="109"/>
                </a:cubicBezTo>
                <a:lnTo>
                  <a:pt x="752" y="427"/>
                </a:lnTo>
                <a:close/>
                <a:moveTo>
                  <a:pt x="1387" y="427"/>
                </a:moveTo>
                <a:cubicBezTo>
                  <a:pt x="1229" y="427"/>
                  <a:pt x="1229" y="427"/>
                  <a:pt x="1229" y="427"/>
                </a:cubicBezTo>
                <a:cubicBezTo>
                  <a:pt x="1195" y="327"/>
                  <a:pt x="1153" y="243"/>
                  <a:pt x="1103" y="176"/>
                </a:cubicBezTo>
                <a:cubicBezTo>
                  <a:pt x="1220" y="226"/>
                  <a:pt x="1320" y="318"/>
                  <a:pt x="1387" y="427"/>
                </a:cubicBezTo>
                <a:close/>
                <a:moveTo>
                  <a:pt x="852" y="109"/>
                </a:moveTo>
                <a:cubicBezTo>
                  <a:pt x="969" y="142"/>
                  <a:pt x="1061" y="260"/>
                  <a:pt x="1120" y="427"/>
                </a:cubicBezTo>
                <a:cubicBezTo>
                  <a:pt x="852" y="427"/>
                  <a:pt x="852" y="427"/>
                  <a:pt x="852" y="427"/>
                </a:cubicBezTo>
                <a:lnTo>
                  <a:pt x="852" y="109"/>
                </a:lnTo>
                <a:close/>
                <a:moveTo>
                  <a:pt x="852" y="535"/>
                </a:moveTo>
                <a:cubicBezTo>
                  <a:pt x="1153" y="535"/>
                  <a:pt x="1153" y="535"/>
                  <a:pt x="1153" y="535"/>
                </a:cubicBezTo>
                <a:cubicBezTo>
                  <a:pt x="1162" y="602"/>
                  <a:pt x="1170" y="678"/>
                  <a:pt x="1178" y="753"/>
                </a:cubicBezTo>
                <a:cubicBezTo>
                  <a:pt x="852" y="753"/>
                  <a:pt x="852" y="753"/>
                  <a:pt x="852" y="753"/>
                </a:cubicBezTo>
                <a:lnTo>
                  <a:pt x="852" y="535"/>
                </a:lnTo>
                <a:close/>
                <a:moveTo>
                  <a:pt x="852" y="853"/>
                </a:moveTo>
                <a:cubicBezTo>
                  <a:pt x="1178" y="853"/>
                  <a:pt x="1178" y="853"/>
                  <a:pt x="1178" y="853"/>
                </a:cubicBezTo>
                <a:cubicBezTo>
                  <a:pt x="1170" y="929"/>
                  <a:pt x="1162" y="1004"/>
                  <a:pt x="1153" y="1071"/>
                </a:cubicBezTo>
                <a:cubicBezTo>
                  <a:pt x="852" y="1071"/>
                  <a:pt x="852" y="1071"/>
                  <a:pt x="852" y="1071"/>
                </a:cubicBezTo>
                <a:lnTo>
                  <a:pt x="852" y="853"/>
                </a:lnTo>
                <a:close/>
                <a:moveTo>
                  <a:pt x="852" y="1497"/>
                </a:moveTo>
                <a:cubicBezTo>
                  <a:pt x="852" y="1179"/>
                  <a:pt x="852" y="1179"/>
                  <a:pt x="852" y="1179"/>
                </a:cubicBezTo>
                <a:cubicBezTo>
                  <a:pt x="1120" y="1179"/>
                  <a:pt x="1120" y="1179"/>
                  <a:pt x="1120" y="1179"/>
                </a:cubicBezTo>
                <a:cubicBezTo>
                  <a:pt x="1061" y="1346"/>
                  <a:pt x="969" y="1464"/>
                  <a:pt x="852" y="1497"/>
                </a:cubicBezTo>
                <a:close/>
                <a:moveTo>
                  <a:pt x="1103" y="1430"/>
                </a:moveTo>
                <a:cubicBezTo>
                  <a:pt x="1153" y="1363"/>
                  <a:pt x="1195" y="1280"/>
                  <a:pt x="1229" y="1179"/>
                </a:cubicBezTo>
                <a:cubicBezTo>
                  <a:pt x="1387" y="1179"/>
                  <a:pt x="1387" y="1179"/>
                  <a:pt x="1387" y="1179"/>
                </a:cubicBezTo>
                <a:cubicBezTo>
                  <a:pt x="1320" y="1288"/>
                  <a:pt x="1220" y="1380"/>
                  <a:pt x="1103" y="1430"/>
                </a:cubicBezTo>
                <a:close/>
                <a:moveTo>
                  <a:pt x="1446" y="1071"/>
                </a:moveTo>
                <a:cubicBezTo>
                  <a:pt x="1254" y="1071"/>
                  <a:pt x="1254" y="1071"/>
                  <a:pt x="1254" y="1071"/>
                </a:cubicBezTo>
                <a:cubicBezTo>
                  <a:pt x="1270" y="1004"/>
                  <a:pt x="1279" y="929"/>
                  <a:pt x="1287" y="853"/>
                </a:cubicBezTo>
                <a:cubicBezTo>
                  <a:pt x="1496" y="853"/>
                  <a:pt x="1496" y="853"/>
                  <a:pt x="1496" y="853"/>
                </a:cubicBezTo>
                <a:cubicBezTo>
                  <a:pt x="1496" y="929"/>
                  <a:pt x="1471" y="1004"/>
                  <a:pt x="1446" y="1071"/>
                </a:cubicBezTo>
                <a:close/>
                <a:moveTo>
                  <a:pt x="1287" y="753"/>
                </a:moveTo>
                <a:cubicBezTo>
                  <a:pt x="1279" y="678"/>
                  <a:pt x="1270" y="602"/>
                  <a:pt x="1254" y="535"/>
                </a:cubicBezTo>
                <a:cubicBezTo>
                  <a:pt x="1446" y="535"/>
                  <a:pt x="1446" y="535"/>
                  <a:pt x="1446" y="535"/>
                </a:cubicBezTo>
                <a:cubicBezTo>
                  <a:pt x="1471" y="602"/>
                  <a:pt x="1496" y="678"/>
                  <a:pt x="1496" y="753"/>
                </a:cubicBezTo>
                <a:lnTo>
                  <a:pt x="1287" y="753"/>
                </a:lnTo>
                <a:close/>
                <a:moveTo>
                  <a:pt x="1287" y="753"/>
                </a:moveTo>
                <a:lnTo>
                  <a:pt x="1287" y="7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Light"/>
              <a:ea typeface="SimSun" charset="0"/>
              <a:cs typeface="+mn-cs"/>
            </a:endParaRPr>
          </a:p>
        </p:txBody>
      </p:sp>
      <p:sp>
        <p:nvSpPr>
          <p:cNvPr id="53" name="Freeform 298">
            <a:extLst>
              <a:ext uri="{FF2B5EF4-FFF2-40B4-BE49-F238E27FC236}">
                <a16:creationId xmlns:a16="http://schemas.microsoft.com/office/drawing/2014/main" id="{2232BAF1-E055-4C4C-AE41-511A4D32BD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03580" y="5833328"/>
            <a:ext cx="359906" cy="360000"/>
          </a:xfrm>
          <a:custGeom>
            <a:avLst/>
            <a:gdLst>
              <a:gd name="T0" fmla="*/ 852 w 1606"/>
              <a:gd name="T1" fmla="*/ 0 h 1607"/>
              <a:gd name="T2" fmla="*/ 0 w 1606"/>
              <a:gd name="T3" fmla="*/ 753 h 1607"/>
              <a:gd name="T4" fmla="*/ 752 w 1606"/>
              <a:gd name="T5" fmla="*/ 1606 h 1607"/>
              <a:gd name="T6" fmla="*/ 1605 w 1606"/>
              <a:gd name="T7" fmla="*/ 853 h 1607"/>
              <a:gd name="T8" fmla="*/ 501 w 1606"/>
              <a:gd name="T9" fmla="*/ 176 h 1607"/>
              <a:gd name="T10" fmla="*/ 217 w 1606"/>
              <a:gd name="T11" fmla="*/ 427 h 1607"/>
              <a:gd name="T12" fmla="*/ 158 w 1606"/>
              <a:gd name="T13" fmla="*/ 535 h 1607"/>
              <a:gd name="T14" fmla="*/ 317 w 1606"/>
              <a:gd name="T15" fmla="*/ 753 h 1607"/>
              <a:gd name="T16" fmla="*/ 158 w 1606"/>
              <a:gd name="T17" fmla="*/ 535 h 1607"/>
              <a:gd name="T18" fmla="*/ 317 w 1606"/>
              <a:gd name="T19" fmla="*/ 853 h 1607"/>
              <a:gd name="T20" fmla="*/ 158 w 1606"/>
              <a:gd name="T21" fmla="*/ 1071 h 1607"/>
              <a:gd name="T22" fmla="*/ 217 w 1606"/>
              <a:gd name="T23" fmla="*/ 1179 h 1607"/>
              <a:gd name="T24" fmla="*/ 501 w 1606"/>
              <a:gd name="T25" fmla="*/ 1430 h 1607"/>
              <a:gd name="T26" fmla="*/ 752 w 1606"/>
              <a:gd name="T27" fmla="*/ 1497 h 1607"/>
              <a:gd name="T28" fmla="*/ 752 w 1606"/>
              <a:gd name="T29" fmla="*/ 1179 h 1607"/>
              <a:gd name="T30" fmla="*/ 752 w 1606"/>
              <a:gd name="T31" fmla="*/ 1071 h 1607"/>
              <a:gd name="T32" fmla="*/ 426 w 1606"/>
              <a:gd name="T33" fmla="*/ 853 h 1607"/>
              <a:gd name="T34" fmla="*/ 752 w 1606"/>
              <a:gd name="T35" fmla="*/ 1071 h 1607"/>
              <a:gd name="T36" fmla="*/ 426 w 1606"/>
              <a:gd name="T37" fmla="*/ 753 h 1607"/>
              <a:gd name="T38" fmla="*/ 752 w 1606"/>
              <a:gd name="T39" fmla="*/ 535 h 1607"/>
              <a:gd name="T40" fmla="*/ 752 w 1606"/>
              <a:gd name="T41" fmla="*/ 427 h 1607"/>
              <a:gd name="T42" fmla="*/ 752 w 1606"/>
              <a:gd name="T43" fmla="*/ 109 h 1607"/>
              <a:gd name="T44" fmla="*/ 1387 w 1606"/>
              <a:gd name="T45" fmla="*/ 427 h 1607"/>
              <a:gd name="T46" fmla="*/ 1103 w 1606"/>
              <a:gd name="T47" fmla="*/ 176 h 1607"/>
              <a:gd name="T48" fmla="*/ 852 w 1606"/>
              <a:gd name="T49" fmla="*/ 109 h 1607"/>
              <a:gd name="T50" fmla="*/ 852 w 1606"/>
              <a:gd name="T51" fmla="*/ 427 h 1607"/>
              <a:gd name="T52" fmla="*/ 852 w 1606"/>
              <a:gd name="T53" fmla="*/ 535 h 1607"/>
              <a:gd name="T54" fmla="*/ 1178 w 1606"/>
              <a:gd name="T55" fmla="*/ 753 h 1607"/>
              <a:gd name="T56" fmla="*/ 852 w 1606"/>
              <a:gd name="T57" fmla="*/ 535 h 1607"/>
              <a:gd name="T58" fmla="*/ 1178 w 1606"/>
              <a:gd name="T59" fmla="*/ 853 h 1607"/>
              <a:gd name="T60" fmla="*/ 852 w 1606"/>
              <a:gd name="T61" fmla="*/ 1071 h 1607"/>
              <a:gd name="T62" fmla="*/ 852 w 1606"/>
              <a:gd name="T63" fmla="*/ 1497 h 1607"/>
              <a:gd name="T64" fmla="*/ 1120 w 1606"/>
              <a:gd name="T65" fmla="*/ 1179 h 1607"/>
              <a:gd name="T66" fmla="*/ 1103 w 1606"/>
              <a:gd name="T67" fmla="*/ 1430 h 1607"/>
              <a:gd name="T68" fmla="*/ 1387 w 1606"/>
              <a:gd name="T69" fmla="*/ 1179 h 1607"/>
              <a:gd name="T70" fmla="*/ 1446 w 1606"/>
              <a:gd name="T71" fmla="*/ 1071 h 1607"/>
              <a:gd name="T72" fmla="*/ 1287 w 1606"/>
              <a:gd name="T73" fmla="*/ 853 h 1607"/>
              <a:gd name="T74" fmla="*/ 1446 w 1606"/>
              <a:gd name="T75" fmla="*/ 1071 h 1607"/>
              <a:gd name="T76" fmla="*/ 1254 w 1606"/>
              <a:gd name="T77" fmla="*/ 535 h 1607"/>
              <a:gd name="T78" fmla="*/ 1496 w 1606"/>
              <a:gd name="T79" fmla="*/ 753 h 1607"/>
              <a:gd name="T80" fmla="*/ 1287 w 1606"/>
              <a:gd name="T81" fmla="*/ 753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6" h="1607">
                <a:moveTo>
                  <a:pt x="1605" y="753"/>
                </a:moveTo>
                <a:cubicBezTo>
                  <a:pt x="1580" y="352"/>
                  <a:pt x="1254" y="26"/>
                  <a:pt x="852" y="0"/>
                </a:cubicBezTo>
                <a:cubicBezTo>
                  <a:pt x="752" y="0"/>
                  <a:pt x="752" y="0"/>
                  <a:pt x="752" y="0"/>
                </a:cubicBezTo>
                <a:cubicBezTo>
                  <a:pt x="351" y="26"/>
                  <a:pt x="25" y="352"/>
                  <a:pt x="0" y="753"/>
                </a:cubicBezTo>
                <a:cubicBezTo>
                  <a:pt x="0" y="853"/>
                  <a:pt x="0" y="853"/>
                  <a:pt x="0" y="853"/>
                </a:cubicBezTo>
                <a:cubicBezTo>
                  <a:pt x="25" y="1255"/>
                  <a:pt x="351" y="1581"/>
                  <a:pt x="752" y="1606"/>
                </a:cubicBezTo>
                <a:cubicBezTo>
                  <a:pt x="852" y="1606"/>
                  <a:pt x="852" y="1606"/>
                  <a:pt x="852" y="1606"/>
                </a:cubicBezTo>
                <a:cubicBezTo>
                  <a:pt x="1254" y="1581"/>
                  <a:pt x="1580" y="1255"/>
                  <a:pt x="1605" y="853"/>
                </a:cubicBezTo>
                <a:cubicBezTo>
                  <a:pt x="1605" y="753"/>
                  <a:pt x="1605" y="753"/>
                  <a:pt x="1605" y="753"/>
                </a:cubicBezTo>
                <a:close/>
                <a:moveTo>
                  <a:pt x="501" y="176"/>
                </a:moveTo>
                <a:cubicBezTo>
                  <a:pt x="451" y="243"/>
                  <a:pt x="409" y="327"/>
                  <a:pt x="376" y="427"/>
                </a:cubicBezTo>
                <a:cubicBezTo>
                  <a:pt x="217" y="427"/>
                  <a:pt x="217" y="427"/>
                  <a:pt x="217" y="427"/>
                </a:cubicBezTo>
                <a:cubicBezTo>
                  <a:pt x="284" y="318"/>
                  <a:pt x="384" y="226"/>
                  <a:pt x="501" y="176"/>
                </a:cubicBezTo>
                <a:close/>
                <a:moveTo>
                  <a:pt x="158" y="535"/>
                </a:moveTo>
                <a:cubicBezTo>
                  <a:pt x="351" y="535"/>
                  <a:pt x="351" y="535"/>
                  <a:pt x="351" y="535"/>
                </a:cubicBezTo>
                <a:cubicBezTo>
                  <a:pt x="334" y="602"/>
                  <a:pt x="326" y="678"/>
                  <a:pt x="317" y="753"/>
                </a:cubicBezTo>
                <a:cubicBezTo>
                  <a:pt x="108" y="753"/>
                  <a:pt x="108" y="753"/>
                  <a:pt x="108" y="753"/>
                </a:cubicBezTo>
                <a:cubicBezTo>
                  <a:pt x="108" y="678"/>
                  <a:pt x="133" y="602"/>
                  <a:pt x="158" y="535"/>
                </a:cubicBezTo>
                <a:close/>
                <a:moveTo>
                  <a:pt x="108" y="853"/>
                </a:moveTo>
                <a:cubicBezTo>
                  <a:pt x="317" y="853"/>
                  <a:pt x="317" y="853"/>
                  <a:pt x="317" y="853"/>
                </a:cubicBezTo>
                <a:cubicBezTo>
                  <a:pt x="326" y="929"/>
                  <a:pt x="334" y="1004"/>
                  <a:pt x="351" y="1071"/>
                </a:cubicBezTo>
                <a:cubicBezTo>
                  <a:pt x="158" y="1071"/>
                  <a:pt x="158" y="1071"/>
                  <a:pt x="158" y="1071"/>
                </a:cubicBezTo>
                <a:cubicBezTo>
                  <a:pt x="133" y="1004"/>
                  <a:pt x="108" y="929"/>
                  <a:pt x="108" y="853"/>
                </a:cubicBezTo>
                <a:close/>
                <a:moveTo>
                  <a:pt x="217" y="1179"/>
                </a:moveTo>
                <a:cubicBezTo>
                  <a:pt x="376" y="1179"/>
                  <a:pt x="376" y="1179"/>
                  <a:pt x="376" y="1179"/>
                </a:cubicBezTo>
                <a:cubicBezTo>
                  <a:pt x="409" y="1280"/>
                  <a:pt x="451" y="1363"/>
                  <a:pt x="501" y="1430"/>
                </a:cubicBezTo>
                <a:cubicBezTo>
                  <a:pt x="384" y="1380"/>
                  <a:pt x="284" y="1288"/>
                  <a:pt x="217" y="1179"/>
                </a:cubicBezTo>
                <a:close/>
                <a:moveTo>
                  <a:pt x="752" y="1497"/>
                </a:moveTo>
                <a:cubicBezTo>
                  <a:pt x="635" y="1464"/>
                  <a:pt x="543" y="1346"/>
                  <a:pt x="484" y="1179"/>
                </a:cubicBezTo>
                <a:cubicBezTo>
                  <a:pt x="752" y="1179"/>
                  <a:pt x="752" y="1179"/>
                  <a:pt x="752" y="1179"/>
                </a:cubicBezTo>
                <a:lnTo>
                  <a:pt x="752" y="1497"/>
                </a:lnTo>
                <a:close/>
                <a:moveTo>
                  <a:pt x="752" y="1071"/>
                </a:moveTo>
                <a:cubicBezTo>
                  <a:pt x="459" y="1071"/>
                  <a:pt x="459" y="1071"/>
                  <a:pt x="459" y="1071"/>
                </a:cubicBezTo>
                <a:cubicBezTo>
                  <a:pt x="443" y="1004"/>
                  <a:pt x="434" y="929"/>
                  <a:pt x="426" y="853"/>
                </a:cubicBezTo>
                <a:cubicBezTo>
                  <a:pt x="752" y="853"/>
                  <a:pt x="752" y="853"/>
                  <a:pt x="752" y="853"/>
                </a:cubicBezTo>
                <a:lnTo>
                  <a:pt x="752" y="1071"/>
                </a:lnTo>
                <a:close/>
                <a:moveTo>
                  <a:pt x="752" y="753"/>
                </a:moveTo>
                <a:cubicBezTo>
                  <a:pt x="426" y="753"/>
                  <a:pt x="426" y="753"/>
                  <a:pt x="426" y="753"/>
                </a:cubicBezTo>
                <a:cubicBezTo>
                  <a:pt x="434" y="678"/>
                  <a:pt x="443" y="602"/>
                  <a:pt x="459" y="535"/>
                </a:cubicBezTo>
                <a:cubicBezTo>
                  <a:pt x="752" y="535"/>
                  <a:pt x="752" y="535"/>
                  <a:pt x="752" y="535"/>
                </a:cubicBezTo>
                <a:lnTo>
                  <a:pt x="752" y="753"/>
                </a:lnTo>
                <a:close/>
                <a:moveTo>
                  <a:pt x="752" y="427"/>
                </a:moveTo>
                <a:cubicBezTo>
                  <a:pt x="484" y="427"/>
                  <a:pt x="484" y="427"/>
                  <a:pt x="484" y="427"/>
                </a:cubicBezTo>
                <a:cubicBezTo>
                  <a:pt x="543" y="260"/>
                  <a:pt x="635" y="142"/>
                  <a:pt x="752" y="109"/>
                </a:cubicBezTo>
                <a:lnTo>
                  <a:pt x="752" y="427"/>
                </a:lnTo>
                <a:close/>
                <a:moveTo>
                  <a:pt x="1387" y="427"/>
                </a:moveTo>
                <a:cubicBezTo>
                  <a:pt x="1229" y="427"/>
                  <a:pt x="1229" y="427"/>
                  <a:pt x="1229" y="427"/>
                </a:cubicBezTo>
                <a:cubicBezTo>
                  <a:pt x="1195" y="327"/>
                  <a:pt x="1153" y="243"/>
                  <a:pt x="1103" y="176"/>
                </a:cubicBezTo>
                <a:cubicBezTo>
                  <a:pt x="1220" y="226"/>
                  <a:pt x="1320" y="318"/>
                  <a:pt x="1387" y="427"/>
                </a:cubicBezTo>
                <a:close/>
                <a:moveTo>
                  <a:pt x="852" y="109"/>
                </a:moveTo>
                <a:cubicBezTo>
                  <a:pt x="969" y="142"/>
                  <a:pt x="1061" y="260"/>
                  <a:pt x="1120" y="427"/>
                </a:cubicBezTo>
                <a:cubicBezTo>
                  <a:pt x="852" y="427"/>
                  <a:pt x="852" y="427"/>
                  <a:pt x="852" y="427"/>
                </a:cubicBezTo>
                <a:lnTo>
                  <a:pt x="852" y="109"/>
                </a:lnTo>
                <a:close/>
                <a:moveTo>
                  <a:pt x="852" y="535"/>
                </a:moveTo>
                <a:cubicBezTo>
                  <a:pt x="1153" y="535"/>
                  <a:pt x="1153" y="535"/>
                  <a:pt x="1153" y="535"/>
                </a:cubicBezTo>
                <a:cubicBezTo>
                  <a:pt x="1162" y="602"/>
                  <a:pt x="1170" y="678"/>
                  <a:pt x="1178" y="753"/>
                </a:cubicBezTo>
                <a:cubicBezTo>
                  <a:pt x="852" y="753"/>
                  <a:pt x="852" y="753"/>
                  <a:pt x="852" y="753"/>
                </a:cubicBezTo>
                <a:lnTo>
                  <a:pt x="852" y="535"/>
                </a:lnTo>
                <a:close/>
                <a:moveTo>
                  <a:pt x="852" y="853"/>
                </a:moveTo>
                <a:cubicBezTo>
                  <a:pt x="1178" y="853"/>
                  <a:pt x="1178" y="853"/>
                  <a:pt x="1178" y="853"/>
                </a:cubicBezTo>
                <a:cubicBezTo>
                  <a:pt x="1170" y="929"/>
                  <a:pt x="1162" y="1004"/>
                  <a:pt x="1153" y="1071"/>
                </a:cubicBezTo>
                <a:cubicBezTo>
                  <a:pt x="852" y="1071"/>
                  <a:pt x="852" y="1071"/>
                  <a:pt x="852" y="1071"/>
                </a:cubicBezTo>
                <a:lnTo>
                  <a:pt x="852" y="853"/>
                </a:lnTo>
                <a:close/>
                <a:moveTo>
                  <a:pt x="852" y="1497"/>
                </a:moveTo>
                <a:cubicBezTo>
                  <a:pt x="852" y="1179"/>
                  <a:pt x="852" y="1179"/>
                  <a:pt x="852" y="1179"/>
                </a:cubicBezTo>
                <a:cubicBezTo>
                  <a:pt x="1120" y="1179"/>
                  <a:pt x="1120" y="1179"/>
                  <a:pt x="1120" y="1179"/>
                </a:cubicBezTo>
                <a:cubicBezTo>
                  <a:pt x="1061" y="1346"/>
                  <a:pt x="969" y="1464"/>
                  <a:pt x="852" y="1497"/>
                </a:cubicBezTo>
                <a:close/>
                <a:moveTo>
                  <a:pt x="1103" y="1430"/>
                </a:moveTo>
                <a:cubicBezTo>
                  <a:pt x="1153" y="1363"/>
                  <a:pt x="1195" y="1280"/>
                  <a:pt x="1229" y="1179"/>
                </a:cubicBezTo>
                <a:cubicBezTo>
                  <a:pt x="1387" y="1179"/>
                  <a:pt x="1387" y="1179"/>
                  <a:pt x="1387" y="1179"/>
                </a:cubicBezTo>
                <a:cubicBezTo>
                  <a:pt x="1320" y="1288"/>
                  <a:pt x="1220" y="1380"/>
                  <a:pt x="1103" y="1430"/>
                </a:cubicBezTo>
                <a:close/>
                <a:moveTo>
                  <a:pt x="1446" y="1071"/>
                </a:moveTo>
                <a:cubicBezTo>
                  <a:pt x="1254" y="1071"/>
                  <a:pt x="1254" y="1071"/>
                  <a:pt x="1254" y="1071"/>
                </a:cubicBezTo>
                <a:cubicBezTo>
                  <a:pt x="1270" y="1004"/>
                  <a:pt x="1279" y="929"/>
                  <a:pt x="1287" y="853"/>
                </a:cubicBezTo>
                <a:cubicBezTo>
                  <a:pt x="1496" y="853"/>
                  <a:pt x="1496" y="853"/>
                  <a:pt x="1496" y="853"/>
                </a:cubicBezTo>
                <a:cubicBezTo>
                  <a:pt x="1496" y="929"/>
                  <a:pt x="1471" y="1004"/>
                  <a:pt x="1446" y="1071"/>
                </a:cubicBezTo>
                <a:close/>
                <a:moveTo>
                  <a:pt x="1287" y="753"/>
                </a:moveTo>
                <a:cubicBezTo>
                  <a:pt x="1279" y="678"/>
                  <a:pt x="1270" y="602"/>
                  <a:pt x="1254" y="535"/>
                </a:cubicBezTo>
                <a:cubicBezTo>
                  <a:pt x="1446" y="535"/>
                  <a:pt x="1446" y="535"/>
                  <a:pt x="1446" y="535"/>
                </a:cubicBezTo>
                <a:cubicBezTo>
                  <a:pt x="1471" y="602"/>
                  <a:pt x="1496" y="678"/>
                  <a:pt x="1496" y="753"/>
                </a:cubicBezTo>
                <a:lnTo>
                  <a:pt x="1287" y="753"/>
                </a:lnTo>
                <a:close/>
                <a:moveTo>
                  <a:pt x="1287" y="753"/>
                </a:moveTo>
                <a:lnTo>
                  <a:pt x="1287" y="753"/>
                </a:lnTo>
                <a:close/>
              </a:path>
            </a:pathLst>
          </a:custGeom>
          <a:solidFill>
            <a:srgbClr val="212F3F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Light"/>
              <a:ea typeface="SimSun" charset="0"/>
              <a:cs typeface="+mn-cs"/>
            </a:endParaRPr>
          </a:p>
        </p:txBody>
      </p:sp>
      <p:sp>
        <p:nvSpPr>
          <p:cNvPr id="54" name="TextBox 77">
            <a:extLst>
              <a:ext uri="{FF2B5EF4-FFF2-40B4-BE49-F238E27FC236}">
                <a16:creationId xmlns:a16="http://schemas.microsoft.com/office/drawing/2014/main" id="{56836EBC-79EA-4CBF-ACD1-4EF9DC527F33}"/>
              </a:ext>
            </a:extLst>
          </p:cNvPr>
          <p:cNvSpPr txBox="1"/>
          <p:nvPr/>
        </p:nvSpPr>
        <p:spPr>
          <a:xfrm>
            <a:off x="1224378" y="5077995"/>
            <a:ext cx="3610376" cy="480113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lvl="0" algn="just" defTabSz="914217">
              <a:defRPr/>
            </a:pPr>
            <a:r>
              <a:rPr lang="it-IT" sz="1200" dirty="0">
                <a:solidFill>
                  <a:prstClr val="white"/>
                </a:solidFill>
                <a:ea typeface="Open Sans Light" panose="020B0306030504020204" pitchFamily="34" charset="0"/>
                <a:cs typeface="Calibri Light"/>
              </a:rPr>
              <a:t>Modernizzazione della rete con soluzione IETF </a:t>
            </a:r>
            <a:r>
              <a:rPr lang="it-IT" sz="1200" dirty="0" err="1">
                <a:solidFill>
                  <a:prstClr val="white"/>
                </a:solidFill>
                <a:ea typeface="Open Sans Light" panose="020B0306030504020204" pitchFamily="34" charset="0"/>
                <a:cs typeface="Calibri Light"/>
              </a:rPr>
              <a:t>compliant</a:t>
            </a:r>
            <a:r>
              <a:rPr lang="it-IT" sz="1200" dirty="0">
                <a:solidFill>
                  <a:prstClr val="white"/>
                </a:solidFill>
                <a:ea typeface="Open Sans Light" panose="020B0306030504020204" pitchFamily="34" charset="0"/>
                <a:cs typeface="Calibri Light"/>
              </a:rPr>
              <a:t> senza modifica della rete esistente</a:t>
            </a:r>
          </a:p>
        </p:txBody>
      </p:sp>
      <p:sp>
        <p:nvSpPr>
          <p:cNvPr id="55" name="TextBox 77">
            <a:extLst>
              <a:ext uri="{FF2B5EF4-FFF2-40B4-BE49-F238E27FC236}">
                <a16:creationId xmlns:a16="http://schemas.microsoft.com/office/drawing/2014/main" id="{C375E985-719A-4165-9915-F08C14C35801}"/>
              </a:ext>
            </a:extLst>
          </p:cNvPr>
          <p:cNvSpPr txBox="1"/>
          <p:nvPr/>
        </p:nvSpPr>
        <p:spPr>
          <a:xfrm>
            <a:off x="7503382" y="5054845"/>
            <a:ext cx="3610376" cy="664779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lvl="0" algn="just" defTabSz="914217"/>
            <a:r>
              <a:rPr lang="it-IT" sz="1200" dirty="0">
                <a:solidFill>
                  <a:srgbClr val="445469">
                    <a:lumMod val="50000"/>
                  </a:srgbClr>
                </a:solidFill>
                <a:ea typeface="Open Sans Light" panose="020B0306030504020204" pitchFamily="34" charset="0"/>
                <a:cs typeface="Calibri Light"/>
              </a:rPr>
              <a:t>Conformità agli standard internazionali: IEC 62443, NIST 800-82 e nuovo Regolamento Macchina UE.</a:t>
            </a:r>
          </a:p>
        </p:txBody>
      </p:sp>
      <p:sp>
        <p:nvSpPr>
          <p:cNvPr id="57" name="Freeform 106">
            <a:extLst>
              <a:ext uri="{FF2B5EF4-FFF2-40B4-BE49-F238E27FC236}">
                <a16:creationId xmlns:a16="http://schemas.microsoft.com/office/drawing/2014/main" id="{4E261046-75EA-4C14-B908-6733AA3A99C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69338" y="5100695"/>
            <a:ext cx="497647" cy="360000"/>
          </a:xfrm>
          <a:custGeom>
            <a:avLst/>
            <a:gdLst/>
            <a:ahLst/>
            <a:cxnLst>
              <a:cxn ang="0">
                <a:pos x="342" y="141"/>
              </a:cxn>
              <a:cxn ang="0">
                <a:pos x="338" y="145"/>
              </a:cxn>
              <a:cxn ang="0">
                <a:pos x="338" y="145"/>
              </a:cxn>
              <a:cxn ang="0">
                <a:pos x="240" y="244"/>
              </a:cxn>
              <a:cxn ang="0">
                <a:pos x="210" y="244"/>
              </a:cxn>
              <a:cxn ang="0">
                <a:pos x="206" y="240"/>
              </a:cxn>
              <a:cxn ang="0">
                <a:pos x="206" y="209"/>
              </a:cxn>
              <a:cxn ang="0">
                <a:pos x="289" y="126"/>
              </a:cxn>
              <a:cxn ang="0">
                <a:pos x="206" y="43"/>
              </a:cxn>
              <a:cxn ang="0">
                <a:pos x="206" y="13"/>
              </a:cxn>
              <a:cxn ang="0">
                <a:pos x="210" y="9"/>
              </a:cxn>
              <a:cxn ang="0">
                <a:pos x="240" y="9"/>
              </a:cxn>
              <a:cxn ang="0">
                <a:pos x="338" y="107"/>
              </a:cxn>
              <a:cxn ang="0">
                <a:pos x="338" y="107"/>
              </a:cxn>
              <a:cxn ang="0">
                <a:pos x="342" y="111"/>
              </a:cxn>
              <a:cxn ang="0">
                <a:pos x="342" y="141"/>
              </a:cxn>
              <a:cxn ang="0">
                <a:pos x="145" y="241"/>
              </a:cxn>
              <a:cxn ang="0">
                <a:pos x="141" y="245"/>
              </a:cxn>
              <a:cxn ang="0">
                <a:pos x="111" y="245"/>
              </a:cxn>
              <a:cxn ang="0">
                <a:pos x="13" y="147"/>
              </a:cxn>
              <a:cxn ang="0">
                <a:pos x="13" y="147"/>
              </a:cxn>
              <a:cxn ang="0">
                <a:pos x="9" y="143"/>
              </a:cxn>
              <a:cxn ang="0">
                <a:pos x="9" y="113"/>
              </a:cxn>
              <a:cxn ang="0">
                <a:pos x="13" y="109"/>
              </a:cxn>
              <a:cxn ang="0">
                <a:pos x="13" y="109"/>
              </a:cxn>
              <a:cxn ang="0">
                <a:pos x="111" y="10"/>
              </a:cxn>
              <a:cxn ang="0">
                <a:pos x="141" y="10"/>
              </a:cxn>
              <a:cxn ang="0">
                <a:pos x="145" y="14"/>
              </a:cxn>
              <a:cxn ang="0">
                <a:pos x="145" y="44"/>
              </a:cxn>
              <a:cxn ang="0">
                <a:pos x="62" y="128"/>
              </a:cxn>
              <a:cxn ang="0">
                <a:pos x="145" y="211"/>
              </a:cxn>
              <a:cxn ang="0">
                <a:pos x="145" y="241"/>
              </a:cxn>
            </a:cxnLst>
            <a:rect l="0" t="0" r="r" b="b"/>
            <a:pathLst>
              <a:path w="351" h="254">
                <a:moveTo>
                  <a:pt x="342" y="141"/>
                </a:moveTo>
                <a:cubicBezTo>
                  <a:pt x="338" y="145"/>
                  <a:pt x="338" y="145"/>
                  <a:pt x="338" y="145"/>
                </a:cubicBezTo>
                <a:cubicBezTo>
                  <a:pt x="338" y="145"/>
                  <a:pt x="338" y="145"/>
                  <a:pt x="338" y="145"/>
                </a:cubicBezTo>
                <a:cubicBezTo>
                  <a:pt x="240" y="244"/>
                  <a:pt x="240" y="244"/>
                  <a:pt x="240" y="244"/>
                </a:cubicBezTo>
                <a:cubicBezTo>
                  <a:pt x="232" y="252"/>
                  <a:pt x="218" y="252"/>
                  <a:pt x="210" y="244"/>
                </a:cubicBezTo>
                <a:cubicBezTo>
                  <a:pt x="206" y="240"/>
                  <a:pt x="206" y="240"/>
                  <a:pt x="206" y="240"/>
                </a:cubicBezTo>
                <a:cubicBezTo>
                  <a:pt x="197" y="231"/>
                  <a:pt x="197" y="218"/>
                  <a:pt x="206" y="209"/>
                </a:cubicBezTo>
                <a:cubicBezTo>
                  <a:pt x="289" y="126"/>
                  <a:pt x="289" y="126"/>
                  <a:pt x="289" y="126"/>
                </a:cubicBezTo>
                <a:cubicBezTo>
                  <a:pt x="206" y="43"/>
                  <a:pt x="206" y="43"/>
                  <a:pt x="206" y="43"/>
                </a:cubicBezTo>
                <a:cubicBezTo>
                  <a:pt x="197" y="34"/>
                  <a:pt x="197" y="21"/>
                  <a:pt x="206" y="13"/>
                </a:cubicBezTo>
                <a:cubicBezTo>
                  <a:pt x="210" y="9"/>
                  <a:pt x="210" y="9"/>
                  <a:pt x="210" y="9"/>
                </a:cubicBezTo>
                <a:cubicBezTo>
                  <a:pt x="218" y="0"/>
                  <a:pt x="232" y="0"/>
                  <a:pt x="240" y="9"/>
                </a:cubicBezTo>
                <a:cubicBezTo>
                  <a:pt x="338" y="107"/>
                  <a:pt x="338" y="107"/>
                  <a:pt x="338" y="107"/>
                </a:cubicBezTo>
                <a:cubicBezTo>
                  <a:pt x="338" y="107"/>
                  <a:pt x="338" y="107"/>
                  <a:pt x="338" y="107"/>
                </a:cubicBezTo>
                <a:cubicBezTo>
                  <a:pt x="342" y="111"/>
                  <a:pt x="342" y="111"/>
                  <a:pt x="342" y="111"/>
                </a:cubicBezTo>
                <a:cubicBezTo>
                  <a:pt x="351" y="119"/>
                  <a:pt x="351" y="133"/>
                  <a:pt x="342" y="141"/>
                </a:cubicBezTo>
                <a:close/>
                <a:moveTo>
                  <a:pt x="145" y="241"/>
                </a:moveTo>
                <a:cubicBezTo>
                  <a:pt x="141" y="245"/>
                  <a:pt x="141" y="245"/>
                  <a:pt x="141" y="245"/>
                </a:cubicBezTo>
                <a:cubicBezTo>
                  <a:pt x="133" y="254"/>
                  <a:pt x="119" y="254"/>
                  <a:pt x="111" y="245"/>
                </a:cubicBezTo>
                <a:cubicBezTo>
                  <a:pt x="13" y="147"/>
                  <a:pt x="13" y="147"/>
                  <a:pt x="13" y="147"/>
                </a:cubicBezTo>
                <a:cubicBezTo>
                  <a:pt x="13" y="147"/>
                  <a:pt x="13" y="147"/>
                  <a:pt x="13" y="147"/>
                </a:cubicBezTo>
                <a:cubicBezTo>
                  <a:pt x="9" y="143"/>
                  <a:pt x="9" y="143"/>
                  <a:pt x="9" y="143"/>
                </a:cubicBezTo>
                <a:cubicBezTo>
                  <a:pt x="0" y="135"/>
                  <a:pt x="0" y="121"/>
                  <a:pt x="9" y="113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1" y="10"/>
                  <a:pt x="111" y="10"/>
                  <a:pt x="111" y="10"/>
                </a:cubicBezTo>
                <a:cubicBezTo>
                  <a:pt x="119" y="2"/>
                  <a:pt x="133" y="2"/>
                  <a:pt x="141" y="10"/>
                </a:cubicBezTo>
                <a:cubicBezTo>
                  <a:pt x="145" y="14"/>
                  <a:pt x="145" y="14"/>
                  <a:pt x="145" y="14"/>
                </a:cubicBezTo>
                <a:cubicBezTo>
                  <a:pt x="153" y="23"/>
                  <a:pt x="153" y="36"/>
                  <a:pt x="145" y="44"/>
                </a:cubicBezTo>
                <a:cubicBezTo>
                  <a:pt x="62" y="128"/>
                  <a:pt x="62" y="128"/>
                  <a:pt x="62" y="128"/>
                </a:cubicBezTo>
                <a:cubicBezTo>
                  <a:pt x="145" y="211"/>
                  <a:pt x="145" y="211"/>
                  <a:pt x="145" y="211"/>
                </a:cubicBezTo>
                <a:cubicBezTo>
                  <a:pt x="153" y="220"/>
                  <a:pt x="153" y="233"/>
                  <a:pt x="145" y="24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Light"/>
              <a:ea typeface="ＭＳ Ｐゴシック"/>
              <a:cs typeface="+mn-cs"/>
            </a:endParaRPr>
          </a:p>
        </p:txBody>
      </p:sp>
      <p:sp>
        <p:nvSpPr>
          <p:cNvPr id="58" name="Freeform 106">
            <a:extLst>
              <a:ext uri="{FF2B5EF4-FFF2-40B4-BE49-F238E27FC236}">
                <a16:creationId xmlns:a16="http://schemas.microsoft.com/office/drawing/2014/main" id="{6A7858A8-3602-4718-BA18-6035D5A790C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059544" y="5120572"/>
            <a:ext cx="497647" cy="360000"/>
          </a:xfrm>
          <a:custGeom>
            <a:avLst/>
            <a:gdLst/>
            <a:ahLst/>
            <a:cxnLst>
              <a:cxn ang="0">
                <a:pos x="342" y="141"/>
              </a:cxn>
              <a:cxn ang="0">
                <a:pos x="338" y="145"/>
              </a:cxn>
              <a:cxn ang="0">
                <a:pos x="338" y="145"/>
              </a:cxn>
              <a:cxn ang="0">
                <a:pos x="240" y="244"/>
              </a:cxn>
              <a:cxn ang="0">
                <a:pos x="210" y="244"/>
              </a:cxn>
              <a:cxn ang="0">
                <a:pos x="206" y="240"/>
              </a:cxn>
              <a:cxn ang="0">
                <a:pos x="206" y="209"/>
              </a:cxn>
              <a:cxn ang="0">
                <a:pos x="289" y="126"/>
              </a:cxn>
              <a:cxn ang="0">
                <a:pos x="206" y="43"/>
              </a:cxn>
              <a:cxn ang="0">
                <a:pos x="206" y="13"/>
              </a:cxn>
              <a:cxn ang="0">
                <a:pos x="210" y="9"/>
              </a:cxn>
              <a:cxn ang="0">
                <a:pos x="240" y="9"/>
              </a:cxn>
              <a:cxn ang="0">
                <a:pos x="338" y="107"/>
              </a:cxn>
              <a:cxn ang="0">
                <a:pos x="338" y="107"/>
              </a:cxn>
              <a:cxn ang="0">
                <a:pos x="342" y="111"/>
              </a:cxn>
              <a:cxn ang="0">
                <a:pos x="342" y="141"/>
              </a:cxn>
              <a:cxn ang="0">
                <a:pos x="145" y="241"/>
              </a:cxn>
              <a:cxn ang="0">
                <a:pos x="141" y="245"/>
              </a:cxn>
              <a:cxn ang="0">
                <a:pos x="111" y="245"/>
              </a:cxn>
              <a:cxn ang="0">
                <a:pos x="13" y="147"/>
              </a:cxn>
              <a:cxn ang="0">
                <a:pos x="13" y="147"/>
              </a:cxn>
              <a:cxn ang="0">
                <a:pos x="9" y="143"/>
              </a:cxn>
              <a:cxn ang="0">
                <a:pos x="9" y="113"/>
              </a:cxn>
              <a:cxn ang="0">
                <a:pos x="13" y="109"/>
              </a:cxn>
              <a:cxn ang="0">
                <a:pos x="13" y="109"/>
              </a:cxn>
              <a:cxn ang="0">
                <a:pos x="111" y="10"/>
              </a:cxn>
              <a:cxn ang="0">
                <a:pos x="141" y="10"/>
              </a:cxn>
              <a:cxn ang="0">
                <a:pos x="145" y="14"/>
              </a:cxn>
              <a:cxn ang="0">
                <a:pos x="145" y="44"/>
              </a:cxn>
              <a:cxn ang="0">
                <a:pos x="62" y="128"/>
              </a:cxn>
              <a:cxn ang="0">
                <a:pos x="145" y="211"/>
              </a:cxn>
              <a:cxn ang="0">
                <a:pos x="145" y="241"/>
              </a:cxn>
            </a:cxnLst>
            <a:rect l="0" t="0" r="r" b="b"/>
            <a:pathLst>
              <a:path w="351" h="254">
                <a:moveTo>
                  <a:pt x="342" y="141"/>
                </a:moveTo>
                <a:cubicBezTo>
                  <a:pt x="338" y="145"/>
                  <a:pt x="338" y="145"/>
                  <a:pt x="338" y="145"/>
                </a:cubicBezTo>
                <a:cubicBezTo>
                  <a:pt x="338" y="145"/>
                  <a:pt x="338" y="145"/>
                  <a:pt x="338" y="145"/>
                </a:cubicBezTo>
                <a:cubicBezTo>
                  <a:pt x="240" y="244"/>
                  <a:pt x="240" y="244"/>
                  <a:pt x="240" y="244"/>
                </a:cubicBezTo>
                <a:cubicBezTo>
                  <a:pt x="232" y="252"/>
                  <a:pt x="218" y="252"/>
                  <a:pt x="210" y="244"/>
                </a:cubicBezTo>
                <a:cubicBezTo>
                  <a:pt x="206" y="240"/>
                  <a:pt x="206" y="240"/>
                  <a:pt x="206" y="240"/>
                </a:cubicBezTo>
                <a:cubicBezTo>
                  <a:pt x="197" y="231"/>
                  <a:pt x="197" y="218"/>
                  <a:pt x="206" y="209"/>
                </a:cubicBezTo>
                <a:cubicBezTo>
                  <a:pt x="289" y="126"/>
                  <a:pt x="289" y="126"/>
                  <a:pt x="289" y="126"/>
                </a:cubicBezTo>
                <a:cubicBezTo>
                  <a:pt x="206" y="43"/>
                  <a:pt x="206" y="43"/>
                  <a:pt x="206" y="43"/>
                </a:cubicBezTo>
                <a:cubicBezTo>
                  <a:pt x="197" y="34"/>
                  <a:pt x="197" y="21"/>
                  <a:pt x="206" y="13"/>
                </a:cubicBezTo>
                <a:cubicBezTo>
                  <a:pt x="210" y="9"/>
                  <a:pt x="210" y="9"/>
                  <a:pt x="210" y="9"/>
                </a:cubicBezTo>
                <a:cubicBezTo>
                  <a:pt x="218" y="0"/>
                  <a:pt x="232" y="0"/>
                  <a:pt x="240" y="9"/>
                </a:cubicBezTo>
                <a:cubicBezTo>
                  <a:pt x="338" y="107"/>
                  <a:pt x="338" y="107"/>
                  <a:pt x="338" y="107"/>
                </a:cubicBezTo>
                <a:cubicBezTo>
                  <a:pt x="338" y="107"/>
                  <a:pt x="338" y="107"/>
                  <a:pt x="338" y="107"/>
                </a:cubicBezTo>
                <a:cubicBezTo>
                  <a:pt x="342" y="111"/>
                  <a:pt x="342" y="111"/>
                  <a:pt x="342" y="111"/>
                </a:cubicBezTo>
                <a:cubicBezTo>
                  <a:pt x="351" y="119"/>
                  <a:pt x="351" y="133"/>
                  <a:pt x="342" y="141"/>
                </a:cubicBezTo>
                <a:close/>
                <a:moveTo>
                  <a:pt x="145" y="241"/>
                </a:moveTo>
                <a:cubicBezTo>
                  <a:pt x="141" y="245"/>
                  <a:pt x="141" y="245"/>
                  <a:pt x="141" y="245"/>
                </a:cubicBezTo>
                <a:cubicBezTo>
                  <a:pt x="133" y="254"/>
                  <a:pt x="119" y="254"/>
                  <a:pt x="111" y="245"/>
                </a:cubicBezTo>
                <a:cubicBezTo>
                  <a:pt x="13" y="147"/>
                  <a:pt x="13" y="147"/>
                  <a:pt x="13" y="147"/>
                </a:cubicBezTo>
                <a:cubicBezTo>
                  <a:pt x="13" y="147"/>
                  <a:pt x="13" y="147"/>
                  <a:pt x="13" y="147"/>
                </a:cubicBezTo>
                <a:cubicBezTo>
                  <a:pt x="9" y="143"/>
                  <a:pt x="9" y="143"/>
                  <a:pt x="9" y="143"/>
                </a:cubicBezTo>
                <a:cubicBezTo>
                  <a:pt x="0" y="135"/>
                  <a:pt x="0" y="121"/>
                  <a:pt x="9" y="113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1" y="10"/>
                  <a:pt x="111" y="10"/>
                  <a:pt x="111" y="10"/>
                </a:cubicBezTo>
                <a:cubicBezTo>
                  <a:pt x="119" y="2"/>
                  <a:pt x="133" y="2"/>
                  <a:pt x="141" y="10"/>
                </a:cubicBezTo>
                <a:cubicBezTo>
                  <a:pt x="145" y="14"/>
                  <a:pt x="145" y="14"/>
                  <a:pt x="145" y="14"/>
                </a:cubicBezTo>
                <a:cubicBezTo>
                  <a:pt x="153" y="23"/>
                  <a:pt x="153" y="36"/>
                  <a:pt x="145" y="44"/>
                </a:cubicBezTo>
                <a:cubicBezTo>
                  <a:pt x="62" y="128"/>
                  <a:pt x="62" y="128"/>
                  <a:pt x="62" y="128"/>
                </a:cubicBezTo>
                <a:cubicBezTo>
                  <a:pt x="145" y="211"/>
                  <a:pt x="145" y="211"/>
                  <a:pt x="145" y="211"/>
                </a:cubicBezTo>
                <a:cubicBezTo>
                  <a:pt x="153" y="220"/>
                  <a:pt x="153" y="233"/>
                  <a:pt x="145" y="241"/>
                </a:cubicBezTo>
                <a:close/>
              </a:path>
            </a:pathLst>
          </a:custGeom>
          <a:solidFill>
            <a:srgbClr val="212F3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Light"/>
              <a:ea typeface="ＭＳ Ｐゴシック"/>
              <a:cs typeface="+mn-cs"/>
            </a:endParaRPr>
          </a:p>
        </p:txBody>
      </p:sp>
      <p:pic>
        <p:nvPicPr>
          <p:cNvPr id="3" name="Online Media 2" title="ILIP Edge SDN risultati">
            <a:hlinkClick r:id="" action="ppaction://media"/>
            <a:extLst>
              <a:ext uri="{FF2B5EF4-FFF2-40B4-BE49-F238E27FC236}">
                <a16:creationId xmlns:a16="http://schemas.microsoft.com/office/drawing/2014/main" id="{A132074D-CF5B-D878-ED67-2094AF389B4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972063" y="1420610"/>
            <a:ext cx="2160000" cy="1220400"/>
          </a:xfrm>
          <a:prstGeom prst="rect">
            <a:avLst/>
          </a:prstGeom>
        </p:spPr>
      </p:pic>
      <p:pic>
        <p:nvPicPr>
          <p:cNvPr id="8" name="Online Media 7" title="EdgeSDN ILIP Risultati">
            <a:hlinkClick r:id="" action="ppaction://media"/>
            <a:extLst>
              <a:ext uri="{FF2B5EF4-FFF2-40B4-BE49-F238E27FC236}">
                <a16:creationId xmlns:a16="http://schemas.microsoft.com/office/drawing/2014/main" id="{38A4CDFF-1068-EAEA-F2D6-051BE6BE7244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1713588" y="1296201"/>
            <a:ext cx="2286000" cy="12858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6FF97F-93E4-A3FA-C22A-11D05707698D}"/>
              </a:ext>
            </a:extLst>
          </p:cNvPr>
          <p:cNvSpPr txBox="1"/>
          <p:nvPr/>
        </p:nvSpPr>
        <p:spPr>
          <a:xfrm>
            <a:off x="2000793" y="2604881"/>
            <a:ext cx="188568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dirty="0">
                <a:hlinkClick r:id="rId6"/>
              </a:rPr>
              <a:t>https://youtu.be/1Zzb5-HETh0</a:t>
            </a:r>
            <a:endParaRPr lang="it-IT" sz="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4EA523-47CC-E1CF-075C-82E3B3A56CA4}"/>
              </a:ext>
            </a:extLst>
          </p:cNvPr>
          <p:cNvSpPr txBox="1"/>
          <p:nvPr/>
        </p:nvSpPr>
        <p:spPr>
          <a:xfrm>
            <a:off x="8245515" y="2688645"/>
            <a:ext cx="173362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dirty="0">
                <a:hlinkClick r:id="rId7"/>
              </a:rPr>
              <a:t>https://youtu.be/ahZoPjPCsdQ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30216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9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0" grpId="0"/>
      <p:bldP spid="11" grpId="0"/>
      <p:bldP spid="12" grpId="0"/>
      <p:bldP spid="27" grpId="0"/>
      <p:bldP spid="28" grpId="0"/>
      <p:bldP spid="29" grpId="0"/>
      <p:bldP spid="30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57" grpId="0" animBg="1"/>
      <p:bldP spid="5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/>
          </p:nvPr>
        </p:nvSpPr>
        <p:spPr>
          <a:xfrm>
            <a:off x="626760" y="5683145"/>
            <a:ext cx="6476040" cy="646560"/>
          </a:xfrm>
          <a:prstGeom prst="rect">
            <a:avLst/>
          </a:prstGeom>
          <a:solidFill>
            <a:srgbClr val="FFFFFF">
              <a:alpha val="85000"/>
            </a:srgbClr>
          </a:solidFill>
          <a:ln w="0">
            <a:noFill/>
          </a:ln>
        </p:spPr>
        <p:txBody>
          <a:bodyPr lIns="216000" tIns="90000" rIns="216000" bIns="4680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050" b="0" strike="noStrike" spc="-1" dirty="0">
                <a:solidFill>
                  <a:srgbClr val="000000"/>
                </a:solidFill>
                <a:latin typeface="Calibri Light"/>
                <a:hlinkClick r:id="rId2"/>
              </a:rPr>
              <a:t>https://www.stoorm5.com</a:t>
            </a:r>
          </a:p>
          <a:p>
            <a:pPr marL="0" indent="0" algn="r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050" b="0" strike="noStrike" spc="-1" dirty="0">
                <a:solidFill>
                  <a:srgbClr val="000000"/>
                </a:solidFill>
                <a:latin typeface="Calibri Light"/>
                <a:hlinkClick r:id="rId2"/>
              </a:rPr>
              <a:t>https://www.edge-sdn.com</a:t>
            </a:r>
            <a:endParaRPr lang="it-IT" sz="105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it-IT" sz="1050" b="0" strike="noStrike" spc="-1" dirty="0"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/>
          </p:nvPr>
        </p:nvSpPr>
        <p:spPr>
          <a:xfrm>
            <a:off x="626760" y="5683145"/>
            <a:ext cx="2338200" cy="323280"/>
          </a:xfrm>
          <a:prstGeom prst="rect">
            <a:avLst/>
          </a:prstGeom>
          <a:noFill/>
          <a:ln w="0">
            <a:noFill/>
          </a:ln>
        </p:spPr>
        <p:txBody>
          <a:bodyPr lIns="216000" tIns="90000" rIns="0" bIns="4680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050" b="0" strike="noStrike" spc="-1" dirty="0">
                <a:solidFill>
                  <a:srgbClr val="000000"/>
                </a:solidFill>
                <a:latin typeface="Calibri Light"/>
              </a:rPr>
              <a:t>Powered by</a:t>
            </a:r>
            <a:endParaRPr lang="it-IT" sz="1050" b="0" strike="noStrike" spc="-1" dirty="0">
              <a:latin typeface="Arial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538C373-76C5-4A4A-A432-9BA7822F68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22" y="6006425"/>
            <a:ext cx="1474735" cy="372645"/>
          </a:xfrm>
          <a:prstGeom prst="rect">
            <a:avLst/>
          </a:prstGeom>
        </p:spPr>
      </p:pic>
      <p:sp>
        <p:nvSpPr>
          <p:cNvPr id="8" name="Segnaposto contenuto 4">
            <a:extLst>
              <a:ext uri="{FF2B5EF4-FFF2-40B4-BE49-F238E27FC236}">
                <a16:creationId xmlns:a16="http://schemas.microsoft.com/office/drawing/2014/main" id="{69DF9076-33A7-417E-994E-75AD2E7C175E}"/>
              </a:ext>
            </a:extLst>
          </p:cNvPr>
          <p:cNvSpPr txBox="1">
            <a:spLocks/>
          </p:cNvSpPr>
          <p:nvPr/>
        </p:nvSpPr>
        <p:spPr>
          <a:xfrm>
            <a:off x="595001" y="3429000"/>
            <a:ext cx="5979345" cy="204491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None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179388" indent="-177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358775" indent="-177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538163" indent="-177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717550" indent="-177800" algn="l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Char char="•"/>
              <a:tabLst/>
              <a:defRPr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207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16779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1351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5923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4472C4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Open Sans (Titoli)"/>
                <a:cs typeface="Arial" pitchFamily="34" charset="0"/>
              </a:rPr>
              <a:t>Protezione continuità operativa del processo produttivo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4472C4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Open Sans (Titoli)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4472C4"/>
              </a:buClr>
              <a:buSzTx/>
              <a:buFont typeface="Arial" pitchFamily="34" charset="0"/>
              <a:buNone/>
              <a:tabLst/>
              <a:defRPr/>
            </a:pPr>
            <a:r>
              <a:rPr lang="it-IT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Open Sans (Titoli)"/>
              </a:rPr>
              <a:t>info@edge-sdn.com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Open Sans (Titoli)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4472C4"/>
              </a:buClr>
              <a:buSzTx/>
              <a:buFont typeface="Arial" pitchFamily="34" charset="0"/>
              <a:buNone/>
              <a:tabLst/>
              <a:defRPr/>
            </a:pPr>
            <a:r>
              <a:rPr lang="it-IT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Open Sans (Titoli)"/>
              </a:rPr>
              <a:t>info@stoorm5.com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Open Sans (Titoli)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4472C4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Open Sans (Titoli)"/>
              <a:cs typeface="Arial" pitchFamily="34" charset="0"/>
            </a:endParaRPr>
          </a:p>
        </p:txBody>
      </p:sp>
      <p:pic>
        <p:nvPicPr>
          <p:cNvPr id="9" name="Picture 2" descr="Logo">
            <a:extLst>
              <a:ext uri="{FF2B5EF4-FFF2-40B4-BE49-F238E27FC236}">
                <a16:creationId xmlns:a16="http://schemas.microsoft.com/office/drawing/2014/main" id="{C2F16FE2-2CD5-47DA-B12A-C80F666C7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23" y="768289"/>
            <a:ext cx="476250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08A6B5B7-C26B-D712-C8B7-405414160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212" y="2122280"/>
            <a:ext cx="1754922" cy="82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469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3"/>
  <p:tag name="CDT_PROT_TOP" val="0"/>
  <p:tag name="CDT_PROT_LEFT" val="0"/>
  <p:tag name="CDT_PROT_WIDTH" val="960,5"/>
  <p:tag name="CDT_PROT_HEIGHT" val="99,87504"/>
  <p:tag name="CDT_DELETE_ONEVENT_NEWPRES" val="False"/>
  <p:tag name="CDT_FILLUNVISIBLE" val="False"/>
  <p:tag name="CDT_LINEUNVISIBL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  <p:tag name="CDT_FILLUNVISIBLE" val="True"/>
  <p:tag name="CDT_LINEUNVISIBLE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3"/>
  <p:tag name="CDT_PROT_TOP" val="0"/>
  <p:tag name="CDT_PROT_LEFT" val="0"/>
  <p:tag name="CDT_PROT_WIDTH" val="960,5"/>
  <p:tag name="CDT_PROT_HEIGHT" val="99,87504"/>
  <p:tag name="CDT_DELETE_ONEVENT_NEWPRES" val="False"/>
  <p:tag name="CDT_FILLUNVISIBLE" val="False"/>
  <p:tag name="CDT_LINEUNVISIBLE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  <p:tag name="CDT_FILLUNVISIBLE" val="True"/>
  <p:tag name="CDT_LINEUNVISIBLE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3"/>
  <p:tag name="CDT_PROT_TOP" val="0"/>
  <p:tag name="CDT_PROT_LEFT" val="0"/>
  <p:tag name="CDT_PROT_WIDTH" val="960,5"/>
  <p:tag name="CDT_PROT_HEIGHT" val="99,87504"/>
  <p:tag name="CDT_DELETE_ONEVENT_NEWPRES" val="False"/>
  <p:tag name="CDT_FILLUNVISIBLE" val="False"/>
  <p:tag name="CDT_LINEUNVISIBLE" val="Tru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  <p:tag name="CDT_FILLUNVISIBLE" val="True"/>
  <p:tag name="CDT_LINEUNVISIBLE" val="Tru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  <p:tag name="CDT_FILLUNVISIBLE" val="True"/>
  <p:tag name="CDT_LINEUNVISIBLE" val="Tru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3"/>
  <p:tag name="CDT_PROT_TOP" val="0"/>
  <p:tag name="CDT_PROT_LEFT" val="0"/>
  <p:tag name="CDT_PROT_WIDTH" val="960,5"/>
  <p:tag name="CDT_PROT_HEIGHT" val="99,87504"/>
  <p:tag name="CDT_DELETE_ONEVENT_NEWPRES" val="False"/>
  <p:tag name="CDT_FILLUNVISIBLE" val="False"/>
  <p:tag name="CDT_LINEUNVISIBLE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  <p:tag name="CDT_FILLUNVISIBLE" val="True"/>
  <p:tag name="CDT_LINEUNVISIBLE" val="Tru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3"/>
  <p:tag name="CDT_PROT_TOP" val="0"/>
  <p:tag name="CDT_PROT_LEFT" val="0"/>
  <p:tag name="CDT_PROT_WIDTH" val="960,5"/>
  <p:tag name="CDT_PROT_HEIGHT" val="99,87504"/>
  <p:tag name="CDT_DELETE_ONEVENT_NEWPRES" val="False"/>
  <p:tag name="CDT_FILLUNVISIBLE" val="False"/>
  <p:tag name="CDT_LINEUNVISIBLE" val="Tru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  <p:tag name="CDT_FILLUNVISIBLE" val="True"/>
  <p:tag name="CDT_LINEUNVISIBLE" val="Tru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3"/>
  <p:tag name="CDT_PROT_TOP" val="0"/>
  <p:tag name="CDT_PROT_LEFT" val="0"/>
  <p:tag name="CDT_PROT_WIDTH" val="960,5"/>
  <p:tag name="CDT_PROT_HEIGHT" val="99,87504"/>
  <p:tag name="CDT_DELETE_ONEVENT_NEWPRES" val="False"/>
  <p:tag name="CDT_FILLUNVISIBLE" val="False"/>
  <p:tag name="CDT_LINEUNVISIBLE" val="Tru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  <p:tag name="CDT_FILLUNVISIBLE" val="True"/>
  <p:tag name="CDT_LINEUNVISIBLE" val="Tru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3"/>
  <p:tag name="CDT_PROT_TOP" val="0"/>
  <p:tag name="CDT_PROT_LEFT" val="0"/>
  <p:tag name="CDT_PROT_WIDTH" val="960,5"/>
  <p:tag name="CDT_PROT_HEIGHT" val="99,87504"/>
  <p:tag name="CDT_DELETE_ONEVENT_NEWPRES" val="False"/>
  <p:tag name="CDT_FILLUNVISIBLE" val="False"/>
  <p:tag name="CDT_LINEUNVISIBLE" val="Tru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  <p:tag name="CDT_FILLUNVISIBLE" val="True"/>
  <p:tag name="CDT_LINEUNVISIBLE" val="Tru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430,875"/>
  <p:tag name="CDT_PROT_HEIGHT" val="181,37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430,875"/>
  <p:tag name="CDT_PROT_HEIGHT" val="181,375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430,875"/>
  <p:tag name="CDT_PROT_HEIGHT" val="181,5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1,625"/>
  <p:tag name="CDT_PROT_WIDTH" val="430,875"/>
  <p:tag name="CDT_PROT_HEIGHT" val="181,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3"/>
  <p:tag name="CDT_PROT_TOP" val="0"/>
  <p:tag name="CDT_PROT_LEFT" val="0"/>
  <p:tag name="CDT_PROT_WIDTH" val="960,5"/>
  <p:tag name="CDT_PROT_HEIGHT" val="99,87504"/>
  <p:tag name="CDT_DELETE_ONEVENT_NEWPRES" val="False"/>
  <p:tag name="CDT_FILLUNVISIBLE" val="False"/>
  <p:tag name="CDT_LINEUNVISIBLE" val="Tru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  <p:tag name="CDT_FILLUNVISIBLE" val="True"/>
  <p:tag name="CDT_LINEUNVISIBLE" val="Tru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3"/>
  <p:tag name="CDT_PROT_TOP" val="0"/>
  <p:tag name="CDT_PROT_LEFT" val="0"/>
  <p:tag name="CDT_PROT_WIDTH" val="960,5"/>
  <p:tag name="CDT_PROT_HEIGHT" val="99,87504"/>
  <p:tag name="CDT_DELETE_ONEVENT_NEWPRES" val="False"/>
  <p:tag name="CDT_FILLUNVISIBLE" val="False"/>
  <p:tag name="CDT_LINEUNVISIBLE" val="Tru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  <p:tag name="CDT_FILLUNVISIBLE" val="True"/>
  <p:tag name="CDT_LINEUNVISIBLE" val="Tru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3"/>
  <p:tag name="CDT_PROT_TOP" val="0"/>
  <p:tag name="CDT_PROT_LEFT" val="0"/>
  <p:tag name="CDT_PROT_WIDTH" val="960,5"/>
  <p:tag name="CDT_PROT_HEIGHT" val="99,87504"/>
  <p:tag name="CDT_DELETE_ONEVENT_NEWPRES" val="False"/>
  <p:tag name="CDT_FILLUNVISIBLE" val="False"/>
  <p:tag name="CDT_LINEUNVISIBLE" val="Tru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  <p:tag name="CDT_FILLUNVISIBLE" val="True"/>
  <p:tag name="CDT_LINEUNVISIBLE" val="Tru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PROT" val="2"/>
  <p:tag name="CDT_PROT_TOP" val="0"/>
  <p:tag name="CDT_PROT_LEFT" val="0"/>
  <p:tag name="CDT_PROT_WIDTH" val="960,5"/>
  <p:tag name="CDT_PROT_HEIGHT" val="99,87504"/>
  <p:tag name="CDT_DELETE_ONEVENT_NEWPRES" val="False"/>
  <p:tag name="CDT_FILLUNVISIBLE" val="True"/>
  <p:tag name="CDT_LINEUNVISIBLE" val="Tru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  <p:tag name="CDT_FILLUNVISIBLE" val="True"/>
  <p:tag name="CDT_LINEUNVISIBLE" val="Tru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  <p:tag name="CDT_FILLUNVISIBLE" val="True"/>
  <p:tag name="CDT_LINEUNVISIBLE" val="Tru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5:0-0-326,7-960,5"/>
  <p:tag name="CDT_MASTERSHAPE2" val="16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  <p:tag name="CDT_LINEUNVISIBLE" val="Tru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406,08-960,5"/>
  <p:tag name="CDT_MASTERSHAPE2" val="17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  <p:tag name="CDT_LINEUNVISIBLE" val="Tru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  <p:tag name="CDT_LINEUNVISIBLE" val="Tru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16:0-0-540-960,5"/>
  <p:tag name="CDT_MASTERSHAPE2" val="17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  <p:tag name="CDT_LINEUNVISIBLE" val="Tru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  <p:tag name="CDT_LINEUNVISIBLE" val="Tru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  <p:tag name="CDT_LINEUNVISIBLE" val="Tru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  <p:tag name="CDT_LINEUNVISIBLE" val="Tru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  <p:tag name="CDT_LINEUNVISIBLE" val="Tru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LINEUNVISIBLE" val="Tru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LINEUNVISIBLE" val="Tru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LINEUNVISIBLE" val="Tru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  <p:tag name="CDT_LINEUNVISIBLE" val="Tru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LINEUNVISIBLE" val="Tru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  <p:tag name="CDT_LINEUNVISIBLE" val="Tru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  <p:tag name="CDT_LINEUNVISIBLE" val="Tru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5:111,25-820,4528-374,25-102,0472"/>
  <p:tag name="CDT_LINEUNVISIBLE" val="Tru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  <p:tag name="CDT_LINEUNVISIBLE" val="Tru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  <p:tag name="CDT_LINEUNVISIBLE" val="Tru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  <p:tag name="CDT_LINEUNVISIBLE" val="Tru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  <p:tag name="CDT_LINEUNVISIBLE" val="Tru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  <p:tag name="CDT_LINEUNVISIBLE" val="Tru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01-378,2697-181,5-317,4803"/>
  <p:tag name="CDT_MASTERSHAPE4" val="12:303,9999-49,37504-181,5-317,4803"/>
  <p:tag name="CDT_MASTERSHAPE5" val="15:304-378,2697-181,5-317,4803"/>
  <p:tag name="CDT_MASTERSHAPE6" val="10:111,25-820,4528-374,25-102,0472"/>
  <p:tag name="CDT_LINEUNVISIBLE" val="Tru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7:0-0-0-0"/>
  <p:tag name="CDT_MASTERSHAPE11" val="9:0-0-0-0"/>
  <p:tag name="CDT_MASTERSHAPE12" val="11:0-0-0-0"/>
  <p:tag name="CDT_MASTERSHAPE13" val="12:0-0-0-0"/>
  <p:tag name="CDT_MASTERSHAPE14" val="13:0-0-0-0"/>
  <p:tag name="CDT_MASTERSHAPE15" val="14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heme/theme1.xml><?xml version="1.0" encoding="utf-8"?>
<a:theme xmlns:a="http://schemas.openxmlformats.org/drawingml/2006/main" name="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3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4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5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6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7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9.xml><?xml version="1.0" encoding="utf-8"?>
<a:theme xmlns:a="http://schemas.openxmlformats.org/drawingml/2006/main" name="8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10.xml><?xml version="1.0" encoding="utf-8"?>
<a:theme xmlns:a="http://schemas.openxmlformats.org/drawingml/2006/main" name="9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11.xml><?xml version="1.0" encoding="utf-8"?>
<a:theme xmlns:a="http://schemas.openxmlformats.org/drawingml/2006/main" name="10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12.xml><?xml version="1.0" encoding="utf-8"?>
<a:theme xmlns:a="http://schemas.openxmlformats.org/drawingml/2006/main" name="11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13.xml><?xml version="1.0" encoding="utf-8"?>
<a:theme xmlns:a="http://schemas.openxmlformats.org/drawingml/2006/main" name="12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14.xml><?xml version="1.0" encoding="utf-8"?>
<a:theme xmlns:a="http://schemas.openxmlformats.org/drawingml/2006/main" name="13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4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17.xml><?xml version="1.0" encoding="utf-8"?>
<a:theme xmlns:a="http://schemas.openxmlformats.org/drawingml/2006/main" name="15_Siemens 2013 – 16:9">
  <a:themeElements>
    <a:clrScheme name="Personalizzato 1">
      <a:dk1>
        <a:srgbClr val="000000"/>
      </a:dk1>
      <a:lt1>
        <a:srgbClr val="FFFFFF"/>
      </a:lt1>
      <a:dk2>
        <a:srgbClr val="FFFFFF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EB780A"/>
      </a:folHlink>
    </a:clrScheme>
    <a:fontScheme name="stoorm5">
      <a:majorFont>
        <a:latin typeface="Open Sans"/>
        <a:ea typeface="ＭＳ Ｐゴシック"/>
        <a:cs typeface=""/>
      </a:majorFont>
      <a:minorFont>
        <a:latin typeface="Open Sans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lIns="108000" tIns="72000" rIns="72000" bIns="72000" anchor="t"/>
      <a:lstStyle>
        <a:defPPr marL="0" indent="0">
          <a:spcBef>
            <a:spcPts val="0"/>
          </a:spcBef>
          <a:defRPr sz="1200" dirty="0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18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40F58D949DEDD4AB3B323AC2FD9277C" ma:contentTypeVersion="14" ma:contentTypeDescription="Creare un nuovo documento." ma:contentTypeScope="" ma:versionID="7362070447d31e7f0fbef5d9c05c88c3">
  <xsd:schema xmlns:xsd="http://www.w3.org/2001/XMLSchema" xmlns:xs="http://www.w3.org/2001/XMLSchema" xmlns:p="http://schemas.microsoft.com/office/2006/metadata/properties" xmlns:ns3="e8b9795c-e583-487f-932e-b666bcb3b9b8" xmlns:ns4="a2a9f6ce-2eef-4131-aec3-78037c141a86" targetNamespace="http://schemas.microsoft.com/office/2006/metadata/properties" ma:root="true" ma:fieldsID="58e8e770dacde59fb6e4135a755caa82" ns3:_="" ns4:_="">
    <xsd:import namespace="e8b9795c-e583-487f-932e-b666bcb3b9b8"/>
    <xsd:import namespace="a2a9f6ce-2eef-4131-aec3-78037c141a8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b9795c-e583-487f-932e-b666bcb3b9b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a9f6ce-2eef-4131-aec3-78037c141a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p4ppTags>
  <Name>Free Content</Name>
  <PpLayout>11</PpLayout>
  <Index>9</Index>
</p4ppTags>
</file>

<file path=customXml/item5.xml><?xml version="1.0" encoding="utf-8"?>
<p4ppTags>
  <Name>Free Content</Name>
  <PpLayout>11</PpLayout>
  <Index>9</Index>
</p4ppTags>
</file>

<file path=customXml/item6.xml><?xml version="1.0" encoding="utf-8"?>
<p4ppTags>
  <Name>One object (large) + Navigation</Name>
  <PpLayout>32</PpLayout>
  <Index>17</Index>
</p4ppTags>
</file>

<file path=customXml/item7.xml><?xml version="1.0" encoding="utf-8"?>
<p4ppTags>
  <Name>Free Content</Name>
  <PpLayout>11</PpLayout>
  <Index>9</Index>
</p4ppTags>
</file>

<file path=customXml/item8.xml><?xml version="1.0" encoding="utf-8"?>
<p4ppTags>
  <Name>Free Content</Name>
  <PpLayout>11</PpLayout>
  <Index>9</Index>
</p4ppTags>
</file>

<file path=customXml/item9.xml><?xml version="1.0" encoding="utf-8"?>
<p4ppTags>
  <Name>One object (large) + Navigation</Name>
  <PpLayout>32</PpLayout>
  <Index>17</Index>
</p4ppTags>
</file>

<file path=customXml/item10.xml><?xml version="1.0" encoding="utf-8"?>
<p4ppTags>
  <Name>Free Content</Name>
  <PpLayout>11</PpLayout>
  <Index>9</Index>
</p4ppTags>
</file>

<file path=customXml/item11.xml><?xml version="1.0" encoding="utf-8"?>
<p4ppTags>
  <Name>Free Content</Name>
  <PpLayout>11</PpLayout>
  <Index>9</Index>
</p4ppTags>
</file>

<file path=customXml/item12.xml><?xml version="1.0" encoding="utf-8"?>
<p4ppTags>
  <Name>One object (large) + Navigation</Name>
  <PpLayout>32</PpLayout>
  <Index>17</Index>
</p4ppTags>
</file>

<file path=customXml/item13.xml><?xml version="1.0" encoding="utf-8"?>
<p4ppTags>
  <Name>Free Content</Name>
  <PpLayout>11</PpLayout>
  <Index>9</Index>
</p4ppTags>
</file>

<file path=customXml/item14.xml><?xml version="1.0" encoding="utf-8"?>
<p4ppTags>
  <Name>One object (large) + Navigation</Name>
  <PpLayout>32</PpLayout>
  <Index>17</Index>
</p4ppTags>
</file>

<file path=customXml/item15.xml><?xml version="1.0" encoding="utf-8"?>
<p4ppTags>
  <Name>Free Content</Name>
  <PpLayout>11</PpLayout>
  <Index>9</Index>
</p4ppTags>
</file>

<file path=customXml/item16.xml><?xml version="1.0" encoding="utf-8"?>
<p4ppTags>
  <Name>One object (large) + Navigation</Name>
  <PpLayout>32</PpLayout>
  <Index>17</Index>
</p4ppTags>
</file>

<file path=customXml/item17.xml><?xml version="1.0" encoding="utf-8"?>
<p4ppTags>
  <Name>Free Content</Name>
  <PpLayout>11</PpLayout>
  <Index>9</Index>
</p4ppTags>
</file>

<file path=customXml/item18.xml><?xml version="1.0" encoding="utf-8"?>
<p4ppTags>
  <Name>One object (large) + Navigation</Name>
  <PpLayout>32</PpLayout>
  <Index>17</Index>
</p4ppTags>
</file>

<file path=customXml/item19.xml><?xml version="1.0" encoding="utf-8"?>
<p4ppTags>
  <Name>Free Content</Name>
  <PpLayout>11</PpLayout>
  <Index>9</Index>
</p4ppTags>
</file>

<file path=customXml/item20.xml><?xml version="1.0" encoding="utf-8"?>
<p4ppTags>
  <Name>One object (large) + Navigation</Name>
  <PpLayout>32</PpLayout>
  <Index>17</Index>
</p4ppTags>
</file>

<file path=customXml/item21.xml><?xml version="1.0" encoding="utf-8"?>
<p4ppTags>
  <Name>Free Content</Name>
  <PpLayout>11</PpLayout>
  <Index>9</Index>
</p4ppTags>
</file>

<file path=customXml/item22.xml><?xml version="1.0" encoding="utf-8"?>
<p4ppTags>
  <Name>One object (large) + Navigation</Name>
  <PpLayout>32</PpLayout>
  <Index>17</Index>
</p4ppTags>
</file>

<file path=customXml/item23.xml><?xml version="1.0" encoding="utf-8"?>
<p4ppTags>
  <Name>Four objects</Name>
  <PpLayout>24</PpLayout>
  <Index>15</Index>
</p4ppTags>
</file>

<file path=customXml/item24.xml><?xml version="1.0" encoding="utf-8"?>
<p4ppTags>
  <Name>Free Content</Name>
  <PpLayout>11</PpLayout>
  <Index>9</Index>
</p4ppTags>
</file>

<file path=customXml/item25.xml><?xml version="1.0" encoding="utf-8"?>
<p4ppTags>
  <Name>Free Content</Name>
  <PpLayout>11</PpLayout>
  <Index>9</Index>
</p4ppTags>
</file>

<file path=customXml/item26.xml><?xml version="1.0" encoding="utf-8"?>
<p4ppTags>
  <Name>One object (large) + Navigation</Name>
  <PpLayout>32</PpLayout>
  <Index>17</Index>
</p4ppTags>
</file>

<file path=customXml/item27.xml><?xml version="1.0" encoding="utf-8"?>
<p4ppTags>
  <Name>Free Content</Name>
  <PpLayout>11</PpLayout>
  <Index>9</Index>
</p4ppTags>
</file>

<file path=customXml/item28.xml><?xml version="1.0" encoding="utf-8"?>
<p4ppTags>
  <Name>Free Content</Name>
  <PpLayout>11</PpLayout>
  <Index>9</Index>
</p4ppTags>
</file>

<file path=customXml/item29.xml><?xml version="1.0" encoding="utf-8"?>
<p4ppTags>
  <Name>One object (large) + Navigation</Name>
  <PpLayout>32</PpLayout>
  <Index>17</Index>
</p4ppTags>
</file>

<file path=customXml/item30.xml><?xml version="1.0" encoding="utf-8"?>
<p4ppTags>
  <Name>Free Content</Name>
  <PpLayout>11</PpLayout>
  <Index>9</Index>
</p4ppTags>
</file>

<file path=customXml/item31.xml><?xml version="1.0" encoding="utf-8"?>
<p4ppTags>
  <Name>One object (large) + Navigation</Name>
  <PpLayout>32</PpLayout>
  <Index>17</Index>
</p4ppTags>
</file>

<file path=customXml/item32.xml><?xml version="1.0" encoding="utf-8"?>
<p4ppTags>
  <Name>Free Content</Name>
  <PpLayout>11</PpLayout>
  <Index>9</Index>
</p4ppTags>
</file>

<file path=customXml/item33.xml><?xml version="1.0" encoding="utf-8"?>
<p4ppTags>
  <Name>Free Content</Name>
  <PpLayout>11</PpLayout>
  <Index>9</Index>
</p4ppTags>
</file>

<file path=customXml/item34.xml><?xml version="1.0" encoding="utf-8"?>
<p4ppTags>
  <Name>One object (large) + Navigation</Name>
  <PpLayout>32</PpLayout>
  <Index>17</Index>
</p4ppTags>
</file>

<file path=customXml/item35.xml><?xml version="1.0" encoding="utf-8"?>
<p4ppTags>
  <Name>Free Content</Name>
  <PpLayout>11</PpLayout>
  <Index>9</Index>
</p4ppTags>
</file>

<file path=customXml/item36.xml><?xml version="1.0" encoding="utf-8"?>
<p4ppTags>
  <Name>Free Content</Name>
  <PpLayout>11</PpLayout>
  <Index>9</Index>
</p4ppTags>
</file>

<file path=customXml/item37.xml><?xml version="1.0" encoding="utf-8"?>
<p4ppTags>
  <Name>One object (large) + Navigation</Name>
  <PpLayout>32</PpLayout>
  <Index>17</Index>
</p4ppTags>
</file>

<file path=customXml/item38.xml><?xml version="1.0" encoding="utf-8"?>
<p4ppTags>
  <Name>Free Content</Name>
  <PpLayout>11</PpLayout>
  <Index>9</Index>
</p4ppTags>
</file>

<file path=customXml/item39.xml><?xml version="1.0" encoding="utf-8"?>
<p4ppTags>
  <Name>Free Content</Name>
  <PpLayout>11</PpLayout>
  <Index>9</Index>
</p4ppTags>
</file>

<file path=customXml/item40.xml><?xml version="1.0" encoding="utf-8"?>
<p4ppTags>
  <Name>One object (large) + Navigation</Name>
  <PpLayout>32</PpLayout>
  <Index>17</Index>
</p4ppTags>
</file>

<file path=customXml/item41.xml><?xml version="1.0" encoding="utf-8"?>
<p4ppTags>
  <Name>Free Content</Name>
  <PpLayout>11</PpLayout>
  <Index>9</Index>
</p4ppTags>
</file>

<file path=customXml/item42.xml><?xml version="1.0" encoding="utf-8"?>
<p4ppTags>
  <Name>Free Content</Name>
  <PpLayout>11</PpLayout>
  <Index>9</Index>
</p4ppTags>
</file>

<file path=customXml/item43.xml><?xml version="1.0" encoding="utf-8"?>
<p4ppTags>
  <Name>One object (large) + Navigation</Name>
  <PpLayout>32</PpLayout>
  <Index>17</Index>
</p4ppTags>
</file>

<file path=customXml/item44.xml><?xml version="1.0" encoding="utf-8"?>
<p4ppTags>
  <Name>Free Content</Name>
  <PpLayout>11</PpLayout>
  <Index>9</Index>
</p4ppTags>
</file>

<file path=customXml/item45.xml><?xml version="1.0" encoding="utf-8"?>
<p4ppTags>
  <Name>Free Content</Name>
  <PpLayout>11</PpLayout>
  <Index>9</Index>
</p4ppTags>
</file>

<file path=customXml/item46.xml><?xml version="1.0" encoding="utf-8"?>
<p4ppTags>
  <Name>One object (large) + Navigation</Name>
  <PpLayout>32</PpLayout>
  <Index>17</Index>
</p4ppTags>
</file>

<file path=customXml/itemProps1.xml><?xml version="1.0" encoding="utf-8"?>
<ds:datastoreItem xmlns:ds="http://schemas.openxmlformats.org/officeDocument/2006/customXml" ds:itemID="{83B227A5-381A-4485-ACB9-B87561E27A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4D1D66-F555-4F74-AE46-98E750A596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b9795c-e583-487f-932e-b666bcb3b9b8"/>
    <ds:schemaRef ds:uri="a2a9f6ce-2eef-4131-aec3-78037c141a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76DBEE-B87F-4261-8785-132FB48CECA1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2a9f6ce-2eef-4131-aec3-78037c141a86"/>
    <ds:schemaRef ds:uri="http://schemas.microsoft.com/office/2006/metadata/properties"/>
    <ds:schemaRef ds:uri="http://purl.org/dc/elements/1.1/"/>
    <ds:schemaRef ds:uri="e8b9795c-e583-487f-932e-b666bcb3b9b8"/>
    <ds:schemaRef ds:uri="http://www.w3.org/XML/1998/namespace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A07DFE77-EDC1-4C8F-AFC5-A0B48E10C201}">
  <ds:schemaRefs/>
</ds:datastoreItem>
</file>

<file path=customXml/itemProps5.xml><?xml version="1.0" encoding="utf-8"?>
<ds:datastoreItem xmlns:ds="http://schemas.openxmlformats.org/officeDocument/2006/customXml" ds:itemID="{27A51777-9487-4BF9-A956-964E241E717F}">
  <ds:schemaRefs/>
</ds:datastoreItem>
</file>

<file path=customXml/itemProps6.xml><?xml version="1.0" encoding="utf-8"?>
<ds:datastoreItem xmlns:ds="http://schemas.openxmlformats.org/officeDocument/2006/customXml" ds:itemID="{8EE61720-6181-448C-A54E-4C8589FC08E0}">
  <ds:schemaRefs/>
</ds:datastoreItem>
</file>

<file path=customXml/itemProps7.xml><?xml version="1.0" encoding="utf-8"?>
<ds:datastoreItem xmlns:ds="http://schemas.openxmlformats.org/officeDocument/2006/customXml" ds:itemID="{EC5CB005-5569-4868-8541-A7D5713A205A}">
  <ds:schemaRefs/>
</ds:datastoreItem>
</file>

<file path=customXml/itemProps8.xml><?xml version="1.0" encoding="utf-8"?>
<ds:datastoreItem xmlns:ds="http://schemas.openxmlformats.org/officeDocument/2006/customXml" ds:itemID="{D91C6862-AF00-4685-8088-0D3C0B17097F}">
  <ds:schemaRefs/>
</ds:datastoreItem>
</file>

<file path=customXml/itemProps9.xml><?xml version="1.0" encoding="utf-8"?>
<ds:datastoreItem xmlns:ds="http://schemas.openxmlformats.org/officeDocument/2006/customXml" ds:itemID="{339D683D-6464-48EB-8F7C-B81EB37278D7}">
  <ds:schemaRefs/>
</ds:datastoreItem>
</file>

<file path=customXml/itemProps10.xml><?xml version="1.0" encoding="utf-8"?>
<ds:datastoreItem xmlns:ds="http://schemas.openxmlformats.org/officeDocument/2006/customXml" ds:itemID="{6F2D6DD4-68FB-4D26-B753-9B2F2CF17986}">
  <ds:schemaRefs/>
</ds:datastoreItem>
</file>

<file path=customXml/itemProps11.xml><?xml version="1.0" encoding="utf-8"?>
<ds:datastoreItem xmlns:ds="http://schemas.openxmlformats.org/officeDocument/2006/customXml" ds:itemID="{699A6DB5-D5AE-40A4-B10C-C69347DB2BE6}">
  <ds:schemaRefs/>
</ds:datastoreItem>
</file>

<file path=customXml/itemProps12.xml><?xml version="1.0" encoding="utf-8"?>
<ds:datastoreItem xmlns:ds="http://schemas.openxmlformats.org/officeDocument/2006/customXml" ds:itemID="{94FD4EE6-BB5E-49FC-BC81-FA401415D0E8}">
  <ds:schemaRefs/>
</ds:datastoreItem>
</file>

<file path=customXml/itemProps13.xml><?xml version="1.0" encoding="utf-8"?>
<ds:datastoreItem xmlns:ds="http://schemas.openxmlformats.org/officeDocument/2006/customXml" ds:itemID="{FC3476F3-E0C2-48A6-A332-D3C121DBABA5}">
  <ds:schemaRefs/>
</ds:datastoreItem>
</file>

<file path=customXml/itemProps14.xml><?xml version="1.0" encoding="utf-8"?>
<ds:datastoreItem xmlns:ds="http://schemas.openxmlformats.org/officeDocument/2006/customXml" ds:itemID="{F3A94024-FB34-4C77-9A7C-4679D300BF76}">
  <ds:schemaRefs/>
</ds:datastoreItem>
</file>

<file path=customXml/itemProps15.xml><?xml version="1.0" encoding="utf-8"?>
<ds:datastoreItem xmlns:ds="http://schemas.openxmlformats.org/officeDocument/2006/customXml" ds:itemID="{86EB411A-C772-453C-BE57-788FB4544F86}">
  <ds:schemaRefs/>
</ds:datastoreItem>
</file>

<file path=customXml/itemProps16.xml><?xml version="1.0" encoding="utf-8"?>
<ds:datastoreItem xmlns:ds="http://schemas.openxmlformats.org/officeDocument/2006/customXml" ds:itemID="{2E06D965-546C-44B1-BDE6-780D3D3DF1B6}">
  <ds:schemaRefs/>
</ds:datastoreItem>
</file>

<file path=customXml/itemProps17.xml><?xml version="1.0" encoding="utf-8"?>
<ds:datastoreItem xmlns:ds="http://schemas.openxmlformats.org/officeDocument/2006/customXml" ds:itemID="{FD449523-3244-4DF3-BEF5-7ED6934E1E17}">
  <ds:schemaRefs/>
</ds:datastoreItem>
</file>

<file path=customXml/itemProps18.xml><?xml version="1.0" encoding="utf-8"?>
<ds:datastoreItem xmlns:ds="http://schemas.openxmlformats.org/officeDocument/2006/customXml" ds:itemID="{DDEC149A-341F-453D-8268-2A8CA4EE671B}">
  <ds:schemaRefs/>
</ds:datastoreItem>
</file>

<file path=customXml/itemProps19.xml><?xml version="1.0" encoding="utf-8"?>
<ds:datastoreItem xmlns:ds="http://schemas.openxmlformats.org/officeDocument/2006/customXml" ds:itemID="{B7A70CE2-1EB7-4ABB-B753-CF7B4CC1946F}">
  <ds:schemaRefs/>
</ds:datastoreItem>
</file>

<file path=customXml/itemProps20.xml><?xml version="1.0" encoding="utf-8"?>
<ds:datastoreItem xmlns:ds="http://schemas.openxmlformats.org/officeDocument/2006/customXml" ds:itemID="{AB7FFE95-10F2-46EB-86A7-6BAC69A2B1C0}">
  <ds:schemaRefs/>
</ds:datastoreItem>
</file>

<file path=customXml/itemProps21.xml><?xml version="1.0" encoding="utf-8"?>
<ds:datastoreItem xmlns:ds="http://schemas.openxmlformats.org/officeDocument/2006/customXml" ds:itemID="{A2BD78B1-146D-4A02-BFDB-37A690B88BBF}">
  <ds:schemaRefs/>
</ds:datastoreItem>
</file>

<file path=customXml/itemProps22.xml><?xml version="1.0" encoding="utf-8"?>
<ds:datastoreItem xmlns:ds="http://schemas.openxmlformats.org/officeDocument/2006/customXml" ds:itemID="{10B3294A-DB72-4AA3-AE65-70E740F7F2BE}">
  <ds:schemaRefs/>
</ds:datastoreItem>
</file>

<file path=customXml/itemProps23.xml><?xml version="1.0" encoding="utf-8"?>
<ds:datastoreItem xmlns:ds="http://schemas.openxmlformats.org/officeDocument/2006/customXml" ds:itemID="{4E3E8E28-BF99-432C-A65B-CE2804A4DCC6}">
  <ds:schemaRefs/>
</ds:datastoreItem>
</file>

<file path=customXml/itemProps24.xml><?xml version="1.0" encoding="utf-8"?>
<ds:datastoreItem xmlns:ds="http://schemas.openxmlformats.org/officeDocument/2006/customXml" ds:itemID="{081B8A07-2C40-47BD-A970-34FE5DE49647}">
  <ds:schemaRefs/>
</ds:datastoreItem>
</file>

<file path=customXml/itemProps25.xml><?xml version="1.0" encoding="utf-8"?>
<ds:datastoreItem xmlns:ds="http://schemas.openxmlformats.org/officeDocument/2006/customXml" ds:itemID="{D5DB0C3B-4F59-4CA1-9BB3-71C504E11987}">
  <ds:schemaRefs/>
</ds:datastoreItem>
</file>

<file path=customXml/itemProps26.xml><?xml version="1.0" encoding="utf-8"?>
<ds:datastoreItem xmlns:ds="http://schemas.openxmlformats.org/officeDocument/2006/customXml" ds:itemID="{3F578DBE-2520-4FC0-B59C-C5F629A800F2}">
  <ds:schemaRefs/>
</ds:datastoreItem>
</file>

<file path=customXml/itemProps27.xml><?xml version="1.0" encoding="utf-8"?>
<ds:datastoreItem xmlns:ds="http://schemas.openxmlformats.org/officeDocument/2006/customXml" ds:itemID="{63717A4E-B9C1-41AA-9114-6A5A8F6CE79D}">
  <ds:schemaRefs/>
</ds:datastoreItem>
</file>

<file path=customXml/itemProps28.xml><?xml version="1.0" encoding="utf-8"?>
<ds:datastoreItem xmlns:ds="http://schemas.openxmlformats.org/officeDocument/2006/customXml" ds:itemID="{571503F1-5581-468D-8249-F391DA9503A3}">
  <ds:schemaRefs/>
</ds:datastoreItem>
</file>

<file path=customXml/itemProps29.xml><?xml version="1.0" encoding="utf-8"?>
<ds:datastoreItem xmlns:ds="http://schemas.openxmlformats.org/officeDocument/2006/customXml" ds:itemID="{0237B0F6-E4CC-48FA-9D81-D1C37F89151C}">
  <ds:schemaRefs/>
</ds:datastoreItem>
</file>

<file path=customXml/itemProps30.xml><?xml version="1.0" encoding="utf-8"?>
<ds:datastoreItem xmlns:ds="http://schemas.openxmlformats.org/officeDocument/2006/customXml" ds:itemID="{46608B8C-C4A2-45A5-9E4A-239C982CA418}">
  <ds:schemaRefs/>
</ds:datastoreItem>
</file>

<file path=customXml/itemProps31.xml><?xml version="1.0" encoding="utf-8"?>
<ds:datastoreItem xmlns:ds="http://schemas.openxmlformats.org/officeDocument/2006/customXml" ds:itemID="{1803267D-1EB6-46F4-85D3-95846E65AD77}">
  <ds:schemaRefs/>
</ds:datastoreItem>
</file>

<file path=customXml/itemProps32.xml><?xml version="1.0" encoding="utf-8"?>
<ds:datastoreItem xmlns:ds="http://schemas.openxmlformats.org/officeDocument/2006/customXml" ds:itemID="{D94EEBDF-0171-44F7-BAEE-AE80A0BFF7D2}">
  <ds:schemaRefs/>
</ds:datastoreItem>
</file>

<file path=customXml/itemProps33.xml><?xml version="1.0" encoding="utf-8"?>
<ds:datastoreItem xmlns:ds="http://schemas.openxmlformats.org/officeDocument/2006/customXml" ds:itemID="{82DCE7AC-82C1-43F9-975C-77325F00B381}">
  <ds:schemaRefs/>
</ds:datastoreItem>
</file>

<file path=customXml/itemProps34.xml><?xml version="1.0" encoding="utf-8"?>
<ds:datastoreItem xmlns:ds="http://schemas.openxmlformats.org/officeDocument/2006/customXml" ds:itemID="{F23E1904-413A-4111-B0DE-114A14C17021}">
  <ds:schemaRefs/>
</ds:datastoreItem>
</file>

<file path=customXml/itemProps35.xml><?xml version="1.0" encoding="utf-8"?>
<ds:datastoreItem xmlns:ds="http://schemas.openxmlformats.org/officeDocument/2006/customXml" ds:itemID="{A504E230-255A-4F00-8A60-5368646DA1FA}">
  <ds:schemaRefs/>
</ds:datastoreItem>
</file>

<file path=customXml/itemProps36.xml><?xml version="1.0" encoding="utf-8"?>
<ds:datastoreItem xmlns:ds="http://schemas.openxmlformats.org/officeDocument/2006/customXml" ds:itemID="{6C0290B9-D4EB-40E9-B0B3-284491D841D5}">
  <ds:schemaRefs/>
</ds:datastoreItem>
</file>

<file path=customXml/itemProps37.xml><?xml version="1.0" encoding="utf-8"?>
<ds:datastoreItem xmlns:ds="http://schemas.openxmlformats.org/officeDocument/2006/customXml" ds:itemID="{F419107A-0752-4644-9A11-8BBC177E47B8}">
  <ds:schemaRefs/>
</ds:datastoreItem>
</file>

<file path=customXml/itemProps38.xml><?xml version="1.0" encoding="utf-8"?>
<ds:datastoreItem xmlns:ds="http://schemas.openxmlformats.org/officeDocument/2006/customXml" ds:itemID="{CFA6FF79-29D2-4620-BEC0-3140D13B1C7A}">
  <ds:schemaRefs/>
</ds:datastoreItem>
</file>

<file path=customXml/itemProps39.xml><?xml version="1.0" encoding="utf-8"?>
<ds:datastoreItem xmlns:ds="http://schemas.openxmlformats.org/officeDocument/2006/customXml" ds:itemID="{F8812CF5-B2E1-4A2B-98C8-8EDCF2BEEF70}">
  <ds:schemaRefs/>
</ds:datastoreItem>
</file>

<file path=customXml/itemProps40.xml><?xml version="1.0" encoding="utf-8"?>
<ds:datastoreItem xmlns:ds="http://schemas.openxmlformats.org/officeDocument/2006/customXml" ds:itemID="{3EC9216C-26ED-465C-BB47-77120E218252}">
  <ds:schemaRefs/>
</ds:datastoreItem>
</file>

<file path=customXml/itemProps41.xml><?xml version="1.0" encoding="utf-8"?>
<ds:datastoreItem xmlns:ds="http://schemas.openxmlformats.org/officeDocument/2006/customXml" ds:itemID="{02E020B0-5BD7-409D-878F-CEB853E547F1}">
  <ds:schemaRefs/>
</ds:datastoreItem>
</file>

<file path=customXml/itemProps42.xml><?xml version="1.0" encoding="utf-8"?>
<ds:datastoreItem xmlns:ds="http://schemas.openxmlformats.org/officeDocument/2006/customXml" ds:itemID="{BD33B3E5-654B-4331-A17E-D8FD0BAD674A}">
  <ds:schemaRefs/>
</ds:datastoreItem>
</file>

<file path=customXml/itemProps43.xml><?xml version="1.0" encoding="utf-8"?>
<ds:datastoreItem xmlns:ds="http://schemas.openxmlformats.org/officeDocument/2006/customXml" ds:itemID="{3F474B2A-1D19-4BD6-B9A9-CC205E86B8BB}">
  <ds:schemaRefs/>
</ds:datastoreItem>
</file>

<file path=customXml/itemProps44.xml><?xml version="1.0" encoding="utf-8"?>
<ds:datastoreItem xmlns:ds="http://schemas.openxmlformats.org/officeDocument/2006/customXml" ds:itemID="{A3534E78-B86B-46F4-8A9B-C6CEBD1F043B}">
  <ds:schemaRefs/>
</ds:datastoreItem>
</file>

<file path=customXml/itemProps45.xml><?xml version="1.0" encoding="utf-8"?>
<ds:datastoreItem xmlns:ds="http://schemas.openxmlformats.org/officeDocument/2006/customXml" ds:itemID="{8B3ACCF4-5C85-42B3-8F57-84A929D2F259}">
  <ds:schemaRefs/>
</ds:datastoreItem>
</file>

<file path=customXml/itemProps46.xml><?xml version="1.0" encoding="utf-8"?>
<ds:datastoreItem xmlns:ds="http://schemas.openxmlformats.org/officeDocument/2006/customXml" ds:itemID="{ECF08FF1-156B-4B34-8FFB-944A8BC10E74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112972</TotalTime>
  <Words>846</Words>
  <Application>Microsoft Office PowerPoint</Application>
  <PresentationFormat>Widescreen</PresentationFormat>
  <Paragraphs>125</Paragraphs>
  <Slides>10</Slides>
  <Notes>4</Notes>
  <HiddenSlides>0</HiddenSlides>
  <MMClips>6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37" baseType="lpstr">
      <vt:lpstr>Arial</vt:lpstr>
      <vt:lpstr>Calibri</vt:lpstr>
      <vt:lpstr>Calibri Light</vt:lpstr>
      <vt:lpstr>Lato</vt:lpstr>
      <vt:lpstr>Open Sans</vt:lpstr>
      <vt:lpstr>Open Sans (Titoli)</vt:lpstr>
      <vt:lpstr>Open Sans Light</vt:lpstr>
      <vt:lpstr>Symbol</vt:lpstr>
      <vt:lpstr>Wingdings</vt:lpstr>
      <vt:lpstr>Siemens 2013 – 16:9</vt:lpstr>
      <vt:lpstr>1_Siemens 2013 – 16:9</vt:lpstr>
      <vt:lpstr>2_Siemens 2013 – 16:9</vt:lpstr>
      <vt:lpstr>3_Siemens 2013 – 16:9</vt:lpstr>
      <vt:lpstr>4_Siemens 2013 – 16:9</vt:lpstr>
      <vt:lpstr>5_Siemens 2013 – 16:9</vt:lpstr>
      <vt:lpstr>6_Siemens 2013 – 16:9</vt:lpstr>
      <vt:lpstr>7_Siemens 2013 – 16:9</vt:lpstr>
      <vt:lpstr>8_Siemens 2013 – 16:9</vt:lpstr>
      <vt:lpstr>9_Siemens 2013 – 16:9</vt:lpstr>
      <vt:lpstr>10_Siemens 2013 – 16:9</vt:lpstr>
      <vt:lpstr>11_Siemens 2013 – 16:9</vt:lpstr>
      <vt:lpstr>12_Siemens 2013 – 16:9</vt:lpstr>
      <vt:lpstr>13_Siemens 2013 – 16:9</vt:lpstr>
      <vt:lpstr>Office Theme</vt:lpstr>
      <vt:lpstr>14_Siemens 2013 – 16:9</vt:lpstr>
      <vt:lpstr>15_Siemens 2013 – 16:9</vt:lpstr>
      <vt:lpstr>think-cell Slide</vt:lpstr>
      <vt:lpstr>PowerPoint Presentation</vt:lpstr>
      <vt:lpstr>Goal</vt:lpstr>
      <vt:lpstr>Goal</vt:lpstr>
      <vt:lpstr>Key Concepts della soluzione</vt:lpstr>
      <vt:lpstr>Architettura</vt:lpstr>
      <vt:lpstr>Strumenti per il team IT e per gli operatori OT</vt:lpstr>
      <vt:lpstr>Cronologia attività </vt:lpstr>
      <vt:lpstr>Cronologia attività </vt:lpstr>
      <vt:lpstr>Risultati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sicurezza dei sistemi OT e la normativa IEC 62443</dc:title>
  <dc:creator>Aldo Campi</dc:creator>
  <cp:lastModifiedBy>Aldo Campi</cp:lastModifiedBy>
  <cp:revision>914</cp:revision>
  <dcterms:created xsi:type="dcterms:W3CDTF">2020-10-01T09:17:08Z</dcterms:created>
  <dcterms:modified xsi:type="dcterms:W3CDTF">2024-04-15T09:08:35Z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0x010100240F58D949DEDD4AB3B323AC2FD9277C</vt:lpwstr>
  </property>
</Properties>
</file>